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9" r:id="rId36"/>
    <p:sldId id="291" r:id="rId37"/>
    <p:sldId id="292" r:id="rId38"/>
    <p:sldId id="293" r:id="rId39"/>
    <p:sldId id="294" r:id="rId40"/>
    <p:sldId id="300" r:id="rId41"/>
    <p:sldId id="296" r:id="rId42"/>
  </p:sldIdLst>
  <p:sldSz cx="20104100" cy="11309350"/>
  <p:notesSz cx="20104100" cy="113093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>
      <p:cViewPr varScale="1">
        <p:scale>
          <a:sx n="65" d="100"/>
          <a:sy n="65" d="100"/>
        </p:scale>
        <p:origin x="64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microsoft.com/office/2016/11/relationships/changesInfo" Target="changesInfos/changesInfo1.xml"/><Relationship Id="rId7" Type="http://schemas.openxmlformats.org/officeDocument/2006/relationships/slide" Target="slides/slide4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1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ocházka Václav" userId="db21bec6-01cc-4bea-a675-3542cc9c4f3c" providerId="ADAL" clId="{372AE5B0-0F9C-415B-936D-3BFEDFC0D89D}"/>
    <pc:docChg chg="undo custSel addSld delSld">
      <pc:chgData name="Procházka Václav" userId="db21bec6-01cc-4bea-a675-3542cc9c4f3c" providerId="ADAL" clId="{372AE5B0-0F9C-415B-936D-3BFEDFC0D89D}" dt="2023-05-24T14:11:00.037" v="2" actId="47"/>
      <pc:docMkLst>
        <pc:docMk/>
      </pc:docMkLst>
      <pc:sldChg chg="add del">
        <pc:chgData name="Procházka Václav" userId="db21bec6-01cc-4bea-a675-3542cc9c4f3c" providerId="ADAL" clId="{372AE5B0-0F9C-415B-936D-3BFEDFC0D89D}" dt="2023-05-24T14:11:00.037" v="2" actId="47"/>
        <pc:sldMkLst>
          <pc:docMk/>
          <pc:sldMk cId="0" sldId="257"/>
        </pc:sldMkLst>
      </pc:sldChg>
      <pc:sldChg chg="add del">
        <pc:chgData name="Procházka Václav" userId="db21bec6-01cc-4bea-a675-3542cc9c4f3c" providerId="ADAL" clId="{372AE5B0-0F9C-415B-936D-3BFEDFC0D89D}" dt="2023-05-24T14:11:00.037" v="2" actId="47"/>
        <pc:sldMkLst>
          <pc:docMk/>
          <pc:sldMk cId="0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039860" y="1990000"/>
            <a:ext cx="6015355" cy="16338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50" b="1" i="0">
                <a:solidFill>
                  <a:schemeClr val="tx1"/>
                </a:solidFill>
                <a:latin typeface="Myriad Pro Cond" panose="020B0506030403020204" pitchFamily="34" charset="0"/>
                <a:cs typeface="Myriad Pro Cond" panose="020B050603040302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78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00" b="1" i="0">
                <a:solidFill>
                  <a:schemeClr val="tx1"/>
                </a:solidFill>
                <a:latin typeface="Myriad Pro Cond" panose="020B0506030403020204" pitchFamily="34" charset="0"/>
                <a:cs typeface="Myriad Pro Cond" panose="020B050603040302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550" b="1" i="0">
                <a:solidFill>
                  <a:schemeClr val="tx1"/>
                </a:solidFill>
                <a:latin typeface="Myriad Pro Cond" panose="020B0506030403020204" pitchFamily="34" charset="0"/>
                <a:cs typeface="Myriad Pro Cond" panose="020B050603040302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5100" b="1" i="0">
                <a:solidFill>
                  <a:schemeClr val="tx1"/>
                </a:solidFill>
                <a:latin typeface="Myriad Pro Cond" panose="020B0506030403020204" pitchFamily="34" charset="0"/>
                <a:cs typeface="Myriad Pro Cond" panose="020B050603040302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550" b="1" i="0">
                <a:solidFill>
                  <a:schemeClr val="tx1"/>
                </a:solidFill>
                <a:latin typeface="Myriad Pro Cond" panose="020B0506030403020204" pitchFamily="34" charset="0"/>
                <a:cs typeface="Myriad Pro Cond" panose="020B050603040302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8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yriad Pro Cond" panose="020B050603040302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8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yriad Pro Cond" panose="020B0506030403020204" pitchFamily="34" charset="0"/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550" b="1" i="0">
                <a:solidFill>
                  <a:schemeClr val="tx1"/>
                </a:solidFill>
                <a:latin typeface="Myriad Pro Cond" panose="020B0506030403020204" pitchFamily="34" charset="0"/>
                <a:cs typeface="Myriad Pro Cond" panose="020B050603040302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235" y="5235"/>
            <a:ext cx="20093940" cy="11298555"/>
          </a:xfrm>
          <a:custGeom>
            <a:avLst/>
            <a:gdLst/>
            <a:ahLst/>
            <a:cxnLst/>
            <a:rect l="l" t="t" r="r" b="b"/>
            <a:pathLst>
              <a:path w="20093940" h="11298555">
                <a:moveTo>
                  <a:pt x="20093629" y="0"/>
                </a:moveTo>
                <a:lnTo>
                  <a:pt x="0" y="0"/>
                </a:lnTo>
                <a:lnTo>
                  <a:pt x="0" y="11298085"/>
                </a:lnTo>
                <a:lnTo>
                  <a:pt x="20093629" y="11298085"/>
                </a:lnTo>
                <a:lnTo>
                  <a:pt x="20093629" y="0"/>
                </a:lnTo>
                <a:close/>
              </a:path>
            </a:pathLst>
          </a:custGeom>
          <a:solidFill>
            <a:srgbClr val="F7F4E7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423796" y="9004961"/>
            <a:ext cx="1256665" cy="1256665"/>
          </a:xfrm>
          <a:custGeom>
            <a:avLst/>
            <a:gdLst/>
            <a:ahLst/>
            <a:cxnLst/>
            <a:rect l="l" t="t" r="r" b="b"/>
            <a:pathLst>
              <a:path w="1256665" h="1256665">
                <a:moveTo>
                  <a:pt x="1256506" y="0"/>
                </a:moveTo>
                <a:lnTo>
                  <a:pt x="0" y="0"/>
                </a:lnTo>
                <a:lnTo>
                  <a:pt x="0" y="1256506"/>
                </a:lnTo>
                <a:lnTo>
                  <a:pt x="1256506" y="1256506"/>
                </a:lnTo>
                <a:lnTo>
                  <a:pt x="125650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583843" y="9575490"/>
            <a:ext cx="66675" cy="62865"/>
          </a:xfrm>
          <a:custGeom>
            <a:avLst/>
            <a:gdLst/>
            <a:ahLst/>
            <a:cxnLst/>
            <a:rect l="l" t="t" r="r" b="b"/>
            <a:pathLst>
              <a:path w="66675" h="62865">
                <a:moveTo>
                  <a:pt x="28386" y="0"/>
                </a:moveTo>
                <a:lnTo>
                  <a:pt x="15889" y="1553"/>
                </a:lnTo>
                <a:lnTo>
                  <a:pt x="7027" y="5730"/>
                </a:lnTo>
                <a:lnTo>
                  <a:pt x="1748" y="11756"/>
                </a:lnTo>
                <a:lnTo>
                  <a:pt x="0" y="18858"/>
                </a:lnTo>
                <a:lnTo>
                  <a:pt x="2073" y="27077"/>
                </a:lnTo>
                <a:lnTo>
                  <a:pt x="8548" y="33713"/>
                </a:lnTo>
                <a:lnTo>
                  <a:pt x="19803" y="39796"/>
                </a:lnTo>
                <a:lnTo>
                  <a:pt x="45157" y="49983"/>
                </a:lnTo>
                <a:lnTo>
                  <a:pt x="53173" y="53889"/>
                </a:lnTo>
                <a:lnTo>
                  <a:pt x="60290" y="58088"/>
                </a:lnTo>
                <a:lnTo>
                  <a:pt x="66532" y="62594"/>
                </a:lnTo>
                <a:lnTo>
                  <a:pt x="66532" y="8198"/>
                </a:lnTo>
                <a:lnTo>
                  <a:pt x="59645" y="5367"/>
                </a:lnTo>
                <a:lnTo>
                  <a:pt x="50934" y="2721"/>
                </a:lnTo>
                <a:lnTo>
                  <a:pt x="40485" y="764"/>
                </a:lnTo>
                <a:lnTo>
                  <a:pt x="28386" y="0"/>
                </a:lnTo>
                <a:close/>
              </a:path>
            </a:pathLst>
          </a:custGeom>
          <a:solidFill>
            <a:srgbClr val="D10A1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373868" y="9574076"/>
            <a:ext cx="94499" cy="131859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9453717" y="9034896"/>
            <a:ext cx="1196975" cy="1196975"/>
          </a:xfrm>
          <a:custGeom>
            <a:avLst/>
            <a:gdLst/>
            <a:ahLst/>
            <a:cxnLst/>
            <a:rect l="l" t="t" r="r" b="b"/>
            <a:pathLst>
              <a:path w="1196975" h="1196975">
                <a:moveTo>
                  <a:pt x="1196654" y="0"/>
                </a:moveTo>
                <a:lnTo>
                  <a:pt x="0" y="0"/>
                </a:lnTo>
                <a:lnTo>
                  <a:pt x="0" y="1196675"/>
                </a:lnTo>
                <a:lnTo>
                  <a:pt x="1196654" y="1196675"/>
                </a:lnTo>
                <a:lnTo>
                  <a:pt x="1196654" y="706125"/>
                </a:lnTo>
                <a:lnTo>
                  <a:pt x="389380" y="706125"/>
                </a:lnTo>
                <a:lnTo>
                  <a:pt x="344909" y="698659"/>
                </a:lnTo>
                <a:lnTo>
                  <a:pt x="312901" y="678023"/>
                </a:lnTo>
                <a:lnTo>
                  <a:pt x="293552" y="646955"/>
                </a:lnTo>
                <a:lnTo>
                  <a:pt x="287287" y="609551"/>
                </a:lnTo>
                <a:lnTo>
                  <a:pt x="287236" y="607251"/>
                </a:lnTo>
                <a:lnTo>
                  <a:pt x="295405" y="563865"/>
                </a:lnTo>
                <a:lnTo>
                  <a:pt x="318223" y="531409"/>
                </a:lnTo>
                <a:lnTo>
                  <a:pt x="352133" y="511457"/>
                </a:lnTo>
                <a:lnTo>
                  <a:pt x="393757" y="504644"/>
                </a:lnTo>
                <a:lnTo>
                  <a:pt x="965718" y="504644"/>
                </a:lnTo>
                <a:lnTo>
                  <a:pt x="968567" y="504078"/>
                </a:lnTo>
                <a:lnTo>
                  <a:pt x="1196654" y="504078"/>
                </a:lnTo>
                <a:lnTo>
                  <a:pt x="1196654" y="496833"/>
                </a:lnTo>
                <a:lnTo>
                  <a:pt x="365339" y="496833"/>
                </a:lnTo>
                <a:lnTo>
                  <a:pt x="336063" y="461179"/>
                </a:lnTo>
                <a:lnTo>
                  <a:pt x="1196654" y="461179"/>
                </a:lnTo>
                <a:lnTo>
                  <a:pt x="1196654" y="0"/>
                </a:lnTo>
                <a:close/>
              </a:path>
              <a:path w="1196975" h="1196975">
                <a:moveTo>
                  <a:pt x="466836" y="662932"/>
                </a:moveTo>
                <a:lnTo>
                  <a:pt x="432908" y="662932"/>
                </a:lnTo>
                <a:lnTo>
                  <a:pt x="439253" y="697737"/>
                </a:lnTo>
                <a:lnTo>
                  <a:pt x="431477" y="700640"/>
                </a:lnTo>
                <a:lnTo>
                  <a:pt x="420211" y="703356"/>
                </a:lnTo>
                <a:lnTo>
                  <a:pt x="405997" y="705360"/>
                </a:lnTo>
                <a:lnTo>
                  <a:pt x="389380" y="706125"/>
                </a:lnTo>
                <a:lnTo>
                  <a:pt x="965384" y="706125"/>
                </a:lnTo>
                <a:lnTo>
                  <a:pt x="949515" y="702962"/>
                </a:lnTo>
                <a:lnTo>
                  <a:pt x="464289" y="702962"/>
                </a:lnTo>
                <a:lnTo>
                  <a:pt x="466836" y="662932"/>
                </a:lnTo>
                <a:close/>
              </a:path>
              <a:path w="1196975" h="1196975">
                <a:moveTo>
                  <a:pt x="1196654" y="504078"/>
                </a:moveTo>
                <a:lnTo>
                  <a:pt x="968567" y="504078"/>
                </a:lnTo>
                <a:lnTo>
                  <a:pt x="1008380" y="511966"/>
                </a:lnTo>
                <a:lnTo>
                  <a:pt x="1037461" y="533345"/>
                </a:lnTo>
                <a:lnTo>
                  <a:pt x="1055291" y="564885"/>
                </a:lnTo>
                <a:lnTo>
                  <a:pt x="1061349" y="603259"/>
                </a:lnTo>
                <a:lnTo>
                  <a:pt x="1054411" y="646478"/>
                </a:lnTo>
                <a:lnTo>
                  <a:pt x="1034872" y="678832"/>
                </a:lnTo>
                <a:lnTo>
                  <a:pt x="1004581" y="699116"/>
                </a:lnTo>
                <a:lnTo>
                  <a:pt x="965384" y="706125"/>
                </a:lnTo>
                <a:lnTo>
                  <a:pt x="1196654" y="706125"/>
                </a:lnTo>
                <a:lnTo>
                  <a:pt x="1196654" y="705852"/>
                </a:lnTo>
                <a:lnTo>
                  <a:pt x="1138216" y="705852"/>
                </a:lnTo>
                <a:lnTo>
                  <a:pt x="1121704" y="704807"/>
                </a:lnTo>
                <a:lnTo>
                  <a:pt x="1106307" y="702047"/>
                </a:lnTo>
                <a:lnTo>
                  <a:pt x="1093033" y="698135"/>
                </a:lnTo>
                <a:lnTo>
                  <a:pt x="1082888" y="693633"/>
                </a:lnTo>
                <a:lnTo>
                  <a:pt x="1091841" y="657425"/>
                </a:lnTo>
                <a:lnTo>
                  <a:pt x="1169624" y="657425"/>
                </a:lnTo>
                <a:lnTo>
                  <a:pt x="1169874" y="657142"/>
                </a:lnTo>
                <a:lnTo>
                  <a:pt x="1171870" y="648461"/>
                </a:lnTo>
                <a:lnTo>
                  <a:pt x="1170050" y="640196"/>
                </a:lnTo>
                <a:lnTo>
                  <a:pt x="1164287" y="633304"/>
                </a:lnTo>
                <a:lnTo>
                  <a:pt x="1154125" y="627171"/>
                </a:lnTo>
                <a:lnTo>
                  <a:pt x="1139106" y="621185"/>
                </a:lnTo>
                <a:lnTo>
                  <a:pt x="1116988" y="611237"/>
                </a:lnTo>
                <a:lnTo>
                  <a:pt x="1099967" y="598511"/>
                </a:lnTo>
                <a:lnTo>
                  <a:pt x="1089035" y="582631"/>
                </a:lnTo>
                <a:lnTo>
                  <a:pt x="1085181" y="563218"/>
                </a:lnTo>
                <a:lnTo>
                  <a:pt x="1090290" y="540003"/>
                </a:lnTo>
                <a:lnTo>
                  <a:pt x="1104963" y="521446"/>
                </a:lnTo>
                <a:lnTo>
                  <a:pt x="1128224" y="509142"/>
                </a:lnTo>
                <a:lnTo>
                  <a:pt x="1159095" y="504686"/>
                </a:lnTo>
                <a:lnTo>
                  <a:pt x="1196654" y="504686"/>
                </a:lnTo>
                <a:lnTo>
                  <a:pt x="1196654" y="504078"/>
                </a:lnTo>
                <a:close/>
              </a:path>
              <a:path w="1196975" h="1196975">
                <a:moveTo>
                  <a:pt x="1196654" y="688513"/>
                </a:moveTo>
                <a:lnTo>
                  <a:pt x="1185753" y="695710"/>
                </a:lnTo>
                <a:lnTo>
                  <a:pt x="1172422" y="701172"/>
                </a:lnTo>
                <a:lnTo>
                  <a:pt x="1156597" y="704639"/>
                </a:lnTo>
                <a:lnTo>
                  <a:pt x="1138216" y="705852"/>
                </a:lnTo>
                <a:lnTo>
                  <a:pt x="1196654" y="705852"/>
                </a:lnTo>
                <a:lnTo>
                  <a:pt x="1196654" y="688513"/>
                </a:lnTo>
                <a:close/>
              </a:path>
              <a:path w="1196975" h="1196975">
                <a:moveTo>
                  <a:pt x="512644" y="547857"/>
                </a:moveTo>
                <a:lnTo>
                  <a:pt x="512099" y="547868"/>
                </a:lnTo>
                <a:lnTo>
                  <a:pt x="510547" y="590788"/>
                </a:lnTo>
                <a:lnTo>
                  <a:pt x="509705" y="611237"/>
                </a:lnTo>
                <a:lnTo>
                  <a:pt x="508916" y="628755"/>
                </a:lnTo>
                <a:lnTo>
                  <a:pt x="505167" y="702962"/>
                </a:lnTo>
                <a:lnTo>
                  <a:pt x="637069" y="702962"/>
                </a:lnTo>
                <a:lnTo>
                  <a:pt x="636933" y="699779"/>
                </a:lnTo>
                <a:lnTo>
                  <a:pt x="551250" y="699779"/>
                </a:lnTo>
                <a:lnTo>
                  <a:pt x="530392" y="624389"/>
                </a:lnTo>
                <a:lnTo>
                  <a:pt x="525612" y="606243"/>
                </a:lnTo>
                <a:lnTo>
                  <a:pt x="520848" y="586442"/>
                </a:lnTo>
                <a:lnTo>
                  <a:pt x="516535" y="566978"/>
                </a:lnTo>
                <a:lnTo>
                  <a:pt x="512644" y="547857"/>
                </a:lnTo>
                <a:close/>
              </a:path>
              <a:path w="1196975" h="1196975">
                <a:moveTo>
                  <a:pt x="713988" y="507555"/>
                </a:moveTo>
                <a:lnTo>
                  <a:pt x="669539" y="507555"/>
                </a:lnTo>
                <a:lnTo>
                  <a:pt x="679968" y="702962"/>
                </a:lnTo>
                <a:lnTo>
                  <a:pt x="822393" y="702962"/>
                </a:lnTo>
                <a:lnTo>
                  <a:pt x="713988" y="702941"/>
                </a:lnTo>
                <a:lnTo>
                  <a:pt x="713988" y="507555"/>
                </a:lnTo>
                <a:close/>
              </a:path>
              <a:path w="1196975" h="1196975">
                <a:moveTo>
                  <a:pt x="951055" y="507555"/>
                </a:moveTo>
                <a:lnTo>
                  <a:pt x="816017" y="507555"/>
                </a:lnTo>
                <a:lnTo>
                  <a:pt x="870517" y="507597"/>
                </a:lnTo>
                <a:lnTo>
                  <a:pt x="805870" y="590788"/>
                </a:lnTo>
                <a:lnTo>
                  <a:pt x="873701" y="702941"/>
                </a:lnTo>
                <a:lnTo>
                  <a:pt x="822393" y="702962"/>
                </a:lnTo>
                <a:lnTo>
                  <a:pt x="949515" y="702962"/>
                </a:lnTo>
                <a:lnTo>
                  <a:pt x="926680" y="698412"/>
                </a:lnTo>
                <a:lnTo>
                  <a:pt x="897793" y="677249"/>
                </a:lnTo>
                <a:lnTo>
                  <a:pt x="879726" y="645597"/>
                </a:lnTo>
                <a:lnTo>
                  <a:pt x="873613" y="607251"/>
                </a:lnTo>
                <a:lnTo>
                  <a:pt x="873629" y="605529"/>
                </a:lnTo>
                <a:lnTo>
                  <a:pt x="880267" y="565723"/>
                </a:lnTo>
                <a:lnTo>
                  <a:pt x="899502" y="533288"/>
                </a:lnTo>
                <a:lnTo>
                  <a:pt x="929498" y="511834"/>
                </a:lnTo>
                <a:lnTo>
                  <a:pt x="951055" y="507555"/>
                </a:lnTo>
                <a:close/>
              </a:path>
              <a:path w="1196975" h="1196975">
                <a:moveTo>
                  <a:pt x="774248" y="618578"/>
                </a:moveTo>
                <a:lnTo>
                  <a:pt x="757777" y="639184"/>
                </a:lnTo>
                <a:lnTo>
                  <a:pt x="757777" y="702941"/>
                </a:lnTo>
                <a:lnTo>
                  <a:pt x="822381" y="702941"/>
                </a:lnTo>
                <a:lnTo>
                  <a:pt x="774248" y="618578"/>
                </a:lnTo>
                <a:close/>
              </a:path>
              <a:path w="1196975" h="1196975">
                <a:moveTo>
                  <a:pt x="632137" y="547857"/>
                </a:moveTo>
                <a:lnTo>
                  <a:pt x="631572" y="547868"/>
                </a:lnTo>
                <a:lnTo>
                  <a:pt x="626390" y="567322"/>
                </a:lnTo>
                <a:lnTo>
                  <a:pt x="620968" y="586442"/>
                </a:lnTo>
                <a:lnTo>
                  <a:pt x="614577" y="607615"/>
                </a:lnTo>
                <a:lnTo>
                  <a:pt x="608986" y="625255"/>
                </a:lnTo>
                <a:lnTo>
                  <a:pt x="585762" y="699758"/>
                </a:lnTo>
                <a:lnTo>
                  <a:pt x="551250" y="699779"/>
                </a:lnTo>
                <a:lnTo>
                  <a:pt x="636933" y="699779"/>
                </a:lnTo>
                <a:lnTo>
                  <a:pt x="633890" y="628755"/>
                </a:lnTo>
                <a:lnTo>
                  <a:pt x="633285" y="611237"/>
                </a:lnTo>
                <a:lnTo>
                  <a:pt x="632671" y="589452"/>
                </a:lnTo>
                <a:lnTo>
                  <a:pt x="632351" y="572495"/>
                </a:lnTo>
                <a:lnTo>
                  <a:pt x="632245" y="563218"/>
                </a:lnTo>
                <a:lnTo>
                  <a:pt x="632137" y="547857"/>
                </a:lnTo>
                <a:close/>
              </a:path>
              <a:path w="1196975" h="1196975">
                <a:moveTo>
                  <a:pt x="1169624" y="657425"/>
                </a:moveTo>
                <a:lnTo>
                  <a:pt x="1091841" y="657425"/>
                </a:lnTo>
                <a:lnTo>
                  <a:pt x="1101734" y="661909"/>
                </a:lnTo>
                <a:lnTo>
                  <a:pt x="1113612" y="665812"/>
                </a:lnTo>
                <a:lnTo>
                  <a:pt x="1126853" y="668568"/>
                </a:lnTo>
                <a:lnTo>
                  <a:pt x="1140834" y="669613"/>
                </a:lnTo>
                <a:lnTo>
                  <a:pt x="1154244" y="668100"/>
                </a:lnTo>
                <a:lnTo>
                  <a:pt x="1163961" y="663816"/>
                </a:lnTo>
                <a:lnTo>
                  <a:pt x="1169624" y="657425"/>
                </a:lnTo>
                <a:close/>
              </a:path>
              <a:path w="1196975" h="1196975">
                <a:moveTo>
                  <a:pt x="395485" y="540894"/>
                </a:moveTo>
                <a:lnTo>
                  <a:pt x="371115" y="544877"/>
                </a:lnTo>
                <a:lnTo>
                  <a:pt x="351421" y="556912"/>
                </a:lnTo>
                <a:lnTo>
                  <a:pt x="338256" y="577102"/>
                </a:lnTo>
                <a:lnTo>
                  <a:pt x="333480" y="605529"/>
                </a:lnTo>
                <a:lnTo>
                  <a:pt x="337708" y="632021"/>
                </a:lnTo>
                <a:lnTo>
                  <a:pt x="349955" y="652104"/>
                </a:lnTo>
                <a:lnTo>
                  <a:pt x="369540" y="664858"/>
                </a:lnTo>
                <a:lnTo>
                  <a:pt x="395788" y="669340"/>
                </a:lnTo>
                <a:lnTo>
                  <a:pt x="406071" y="668872"/>
                </a:lnTo>
                <a:lnTo>
                  <a:pt x="416084" y="667558"/>
                </a:lnTo>
                <a:lnTo>
                  <a:pt x="425229" y="665533"/>
                </a:lnTo>
                <a:lnTo>
                  <a:pt x="432908" y="662932"/>
                </a:lnTo>
                <a:lnTo>
                  <a:pt x="466836" y="662932"/>
                </a:lnTo>
                <a:lnTo>
                  <a:pt x="474139" y="548140"/>
                </a:lnTo>
                <a:lnTo>
                  <a:pt x="432594" y="548140"/>
                </a:lnTo>
                <a:lnTo>
                  <a:pt x="425380" y="545429"/>
                </a:lnTo>
                <a:lnTo>
                  <a:pt x="416776" y="543111"/>
                </a:lnTo>
                <a:lnTo>
                  <a:pt x="406803" y="541496"/>
                </a:lnTo>
                <a:lnTo>
                  <a:pt x="395485" y="540894"/>
                </a:lnTo>
                <a:close/>
              </a:path>
              <a:path w="1196975" h="1196975">
                <a:moveTo>
                  <a:pt x="611531" y="507555"/>
                </a:moveTo>
                <a:lnTo>
                  <a:pt x="535575" y="507555"/>
                </a:lnTo>
                <a:lnTo>
                  <a:pt x="554726" y="572788"/>
                </a:lnTo>
                <a:lnTo>
                  <a:pt x="559380" y="590029"/>
                </a:lnTo>
                <a:lnTo>
                  <a:pt x="563738" y="607615"/>
                </a:lnTo>
                <a:lnTo>
                  <a:pt x="567721" y="625255"/>
                </a:lnTo>
                <a:lnTo>
                  <a:pt x="571249" y="642661"/>
                </a:lnTo>
                <a:lnTo>
                  <a:pt x="572422" y="642682"/>
                </a:lnTo>
                <a:lnTo>
                  <a:pt x="576578" y="625218"/>
                </a:lnTo>
                <a:lnTo>
                  <a:pt x="581148" y="607251"/>
                </a:lnTo>
                <a:lnTo>
                  <a:pt x="586103" y="589069"/>
                </a:lnTo>
                <a:lnTo>
                  <a:pt x="590966" y="572495"/>
                </a:lnTo>
                <a:lnTo>
                  <a:pt x="611531" y="507555"/>
                </a:lnTo>
                <a:close/>
              </a:path>
              <a:path w="1196975" h="1196975">
                <a:moveTo>
                  <a:pt x="816017" y="507555"/>
                </a:moveTo>
                <a:lnTo>
                  <a:pt x="757777" y="507555"/>
                </a:lnTo>
                <a:lnTo>
                  <a:pt x="757777" y="593971"/>
                </a:lnTo>
                <a:lnTo>
                  <a:pt x="758301" y="593971"/>
                </a:lnTo>
                <a:lnTo>
                  <a:pt x="761617" y="588411"/>
                </a:lnTo>
                <a:lnTo>
                  <a:pt x="765012" y="583017"/>
                </a:lnTo>
                <a:lnTo>
                  <a:pt x="768460" y="577731"/>
                </a:lnTo>
                <a:lnTo>
                  <a:pt x="771934" y="572495"/>
                </a:lnTo>
                <a:lnTo>
                  <a:pt x="816017" y="507555"/>
                </a:lnTo>
                <a:close/>
              </a:path>
              <a:path w="1196975" h="1196975">
                <a:moveTo>
                  <a:pt x="965718" y="504644"/>
                </a:moveTo>
                <a:lnTo>
                  <a:pt x="393757" y="504644"/>
                </a:lnTo>
                <a:lnTo>
                  <a:pt x="409835" y="505411"/>
                </a:lnTo>
                <a:lnTo>
                  <a:pt x="423476" y="507385"/>
                </a:lnTo>
                <a:lnTo>
                  <a:pt x="434294" y="510163"/>
                </a:lnTo>
                <a:lnTo>
                  <a:pt x="441902" y="513345"/>
                </a:lnTo>
                <a:lnTo>
                  <a:pt x="432594" y="548140"/>
                </a:lnTo>
                <a:lnTo>
                  <a:pt x="474139" y="548140"/>
                </a:lnTo>
                <a:lnTo>
                  <a:pt x="476718" y="507597"/>
                </a:lnTo>
                <a:lnTo>
                  <a:pt x="951055" y="507555"/>
                </a:lnTo>
                <a:lnTo>
                  <a:pt x="965718" y="504644"/>
                </a:lnTo>
                <a:close/>
              </a:path>
              <a:path w="1196975" h="1196975">
                <a:moveTo>
                  <a:pt x="1196654" y="504686"/>
                </a:moveTo>
                <a:lnTo>
                  <a:pt x="1159095" y="504686"/>
                </a:lnTo>
                <a:lnTo>
                  <a:pt x="1170073" y="505064"/>
                </a:lnTo>
                <a:lnTo>
                  <a:pt x="1179924" y="506129"/>
                </a:lnTo>
                <a:lnTo>
                  <a:pt x="1188751" y="507773"/>
                </a:lnTo>
                <a:lnTo>
                  <a:pt x="1196654" y="509890"/>
                </a:lnTo>
                <a:lnTo>
                  <a:pt x="1196654" y="504686"/>
                </a:lnTo>
                <a:close/>
              </a:path>
              <a:path w="1196975" h="1196975">
                <a:moveTo>
                  <a:pt x="1196654" y="461179"/>
                </a:moveTo>
                <a:lnTo>
                  <a:pt x="427390" y="461179"/>
                </a:lnTo>
                <a:lnTo>
                  <a:pt x="398375" y="496833"/>
                </a:lnTo>
                <a:lnTo>
                  <a:pt x="1196654" y="496833"/>
                </a:lnTo>
                <a:lnTo>
                  <a:pt x="1196654" y="461179"/>
                </a:lnTo>
                <a:close/>
              </a:path>
              <a:path w="1196975" h="1196975">
                <a:moveTo>
                  <a:pt x="396647" y="461179"/>
                </a:moveTo>
                <a:lnTo>
                  <a:pt x="367088" y="461179"/>
                </a:lnTo>
                <a:lnTo>
                  <a:pt x="381580" y="479147"/>
                </a:lnTo>
                <a:lnTo>
                  <a:pt x="382155" y="479126"/>
                </a:lnTo>
                <a:lnTo>
                  <a:pt x="396647" y="461179"/>
                </a:lnTo>
                <a:close/>
              </a:path>
            </a:pathLst>
          </a:custGeom>
          <a:solidFill>
            <a:srgbClr val="D10A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235" y="11057255"/>
            <a:ext cx="20093940" cy="251460"/>
          </a:xfrm>
          <a:custGeom>
            <a:avLst/>
            <a:gdLst/>
            <a:ahLst/>
            <a:cxnLst/>
            <a:rect l="l" t="t" r="r" b="b"/>
            <a:pathLst>
              <a:path w="20093940" h="251459">
                <a:moveTo>
                  <a:pt x="20093629" y="0"/>
                </a:moveTo>
                <a:lnTo>
                  <a:pt x="0" y="0"/>
                </a:lnTo>
                <a:lnTo>
                  <a:pt x="0" y="251301"/>
                </a:lnTo>
                <a:lnTo>
                  <a:pt x="20093629" y="251301"/>
                </a:lnTo>
                <a:lnTo>
                  <a:pt x="20093629" y="0"/>
                </a:lnTo>
                <a:close/>
              </a:path>
            </a:pathLst>
          </a:custGeom>
          <a:solidFill>
            <a:srgbClr val="D10A1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77873" y="2674529"/>
            <a:ext cx="13654405" cy="16235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50" b="1" i="0">
                <a:solidFill>
                  <a:schemeClr val="tx1"/>
                </a:solidFill>
                <a:latin typeface="Futura T OT Condensed"/>
                <a:cs typeface="Futura T OT Condensed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98662" y="4055269"/>
            <a:ext cx="10506775" cy="784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100" b="1" i="0">
                <a:solidFill>
                  <a:schemeClr val="tx1"/>
                </a:solidFill>
                <a:latin typeface="Futura T OT Condensed"/>
                <a:cs typeface="Futura T OT Condensed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Myriad Pro Cond" panose="020B0506030403020204" pitchFamily="34" charset="0"/>
          <a:ea typeface="+mj-ea"/>
          <a:cs typeface="+mj-cs"/>
        </a:defRPr>
      </a:lvl1pPr>
    </p:titleStyle>
    <p:bodyStyle>
      <a:lvl1pPr marL="0">
        <a:defRPr>
          <a:latin typeface="Myriad Pro Cond" panose="020B0506030403020204" pitchFamily="34" charset="0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235" y="5235"/>
            <a:ext cx="20093940" cy="11303635"/>
            <a:chOff x="5235" y="5235"/>
            <a:chExt cx="20093940" cy="11303635"/>
          </a:xfrm>
        </p:grpSpPr>
        <p:sp>
          <p:nvSpPr>
            <p:cNvPr id="3" name="object 3"/>
            <p:cNvSpPr/>
            <p:nvPr/>
          </p:nvSpPr>
          <p:spPr>
            <a:xfrm>
              <a:off x="5235" y="5235"/>
              <a:ext cx="20093940" cy="11052175"/>
            </a:xfrm>
            <a:custGeom>
              <a:avLst/>
              <a:gdLst/>
              <a:ahLst/>
              <a:cxnLst/>
              <a:rect l="l" t="t" r="r" b="b"/>
              <a:pathLst>
                <a:path w="20093940" h="11052175">
                  <a:moveTo>
                    <a:pt x="0" y="11052019"/>
                  </a:moveTo>
                  <a:lnTo>
                    <a:pt x="20093629" y="11052019"/>
                  </a:lnTo>
                  <a:lnTo>
                    <a:pt x="20093629" y="0"/>
                  </a:lnTo>
                  <a:lnTo>
                    <a:pt x="0" y="0"/>
                  </a:lnTo>
                  <a:lnTo>
                    <a:pt x="0" y="11052019"/>
                  </a:lnTo>
                  <a:close/>
                </a:path>
              </a:pathLst>
            </a:custGeom>
            <a:solidFill>
              <a:srgbClr val="F7F4E7">
                <a:alpha val="5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418633" y="4020862"/>
              <a:ext cx="3267075" cy="3267075"/>
            </a:xfrm>
            <a:custGeom>
              <a:avLst/>
              <a:gdLst/>
              <a:ahLst/>
              <a:cxnLst/>
              <a:rect l="l" t="t" r="r" b="b"/>
              <a:pathLst>
                <a:path w="3267075" h="3267075">
                  <a:moveTo>
                    <a:pt x="3266832" y="0"/>
                  </a:moveTo>
                  <a:lnTo>
                    <a:pt x="0" y="0"/>
                  </a:lnTo>
                  <a:lnTo>
                    <a:pt x="0" y="3266832"/>
                  </a:lnTo>
                  <a:lnTo>
                    <a:pt x="3266832" y="3266832"/>
                  </a:lnTo>
                  <a:lnTo>
                    <a:pt x="326683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434680" y="5504202"/>
              <a:ext cx="172979" cy="16272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5232" y="4098689"/>
              <a:ext cx="20093940" cy="7210425"/>
            </a:xfrm>
            <a:custGeom>
              <a:avLst/>
              <a:gdLst/>
              <a:ahLst/>
              <a:cxnLst/>
              <a:rect l="l" t="t" r="r" b="b"/>
              <a:pathLst>
                <a:path w="20093940" h="7210425">
                  <a:moveTo>
                    <a:pt x="11129213" y="1572094"/>
                  </a:moveTo>
                  <a:lnTo>
                    <a:pt x="11124108" y="1519097"/>
                  </a:lnTo>
                  <a:lnTo>
                    <a:pt x="11109046" y="1472450"/>
                  </a:lnTo>
                  <a:lnTo>
                    <a:pt x="11084319" y="1435277"/>
                  </a:lnTo>
                  <a:lnTo>
                    <a:pt x="11050270" y="1410703"/>
                  </a:lnTo>
                  <a:lnTo>
                    <a:pt x="11007230" y="1401838"/>
                  </a:lnTo>
                  <a:lnTo>
                    <a:pt x="10964215" y="1410309"/>
                  </a:lnTo>
                  <a:lnTo>
                    <a:pt x="10929760" y="1434147"/>
                  </a:lnTo>
                  <a:lnTo>
                    <a:pt x="10904449" y="1471002"/>
                  </a:lnTo>
                  <a:lnTo>
                    <a:pt x="10888853" y="1518539"/>
                  </a:lnTo>
                  <a:lnTo>
                    <a:pt x="10883519" y="1574419"/>
                  </a:lnTo>
                  <a:lnTo>
                    <a:pt x="10889005" y="1630591"/>
                  </a:lnTo>
                  <a:lnTo>
                    <a:pt x="10904919" y="1677619"/>
                  </a:lnTo>
                  <a:lnTo>
                    <a:pt x="10930458" y="1713585"/>
                  </a:lnTo>
                  <a:lnTo>
                    <a:pt x="10964824" y="1736572"/>
                  </a:lnTo>
                  <a:lnTo>
                    <a:pt x="11007230" y="1744662"/>
                  </a:lnTo>
                  <a:lnTo>
                    <a:pt x="11049673" y="1736204"/>
                  </a:lnTo>
                  <a:lnTo>
                    <a:pt x="11083646" y="1712379"/>
                  </a:lnTo>
                  <a:lnTo>
                    <a:pt x="11108588" y="1675523"/>
                  </a:lnTo>
                  <a:lnTo>
                    <a:pt x="11123968" y="1627974"/>
                  </a:lnTo>
                  <a:lnTo>
                    <a:pt x="11129213" y="1572094"/>
                  </a:lnTo>
                  <a:close/>
                </a:path>
                <a:path w="20093940" h="7210425">
                  <a:moveTo>
                    <a:pt x="11602403" y="0"/>
                  </a:moveTo>
                  <a:lnTo>
                    <a:pt x="11250625" y="0"/>
                  </a:lnTo>
                  <a:lnTo>
                    <a:pt x="11250625" y="1568424"/>
                  </a:lnTo>
                  <a:lnTo>
                    <a:pt x="11246993" y="1621104"/>
                  </a:lnTo>
                  <a:lnTo>
                    <a:pt x="11236300" y="1669656"/>
                  </a:lnTo>
                  <a:lnTo>
                    <a:pt x="11219053" y="1712137"/>
                  </a:lnTo>
                  <a:lnTo>
                    <a:pt x="11195660" y="1748828"/>
                  </a:lnTo>
                  <a:lnTo>
                    <a:pt x="11166526" y="1779460"/>
                  </a:lnTo>
                  <a:lnTo>
                    <a:pt x="11132083" y="1803755"/>
                  </a:lnTo>
                  <a:lnTo>
                    <a:pt x="11092764" y="1821446"/>
                  </a:lnTo>
                  <a:lnTo>
                    <a:pt x="11048962" y="1832241"/>
                  </a:lnTo>
                  <a:lnTo>
                    <a:pt x="11001108" y="1835873"/>
                  </a:lnTo>
                  <a:lnTo>
                    <a:pt x="10953407" y="1831771"/>
                  </a:lnTo>
                  <a:lnTo>
                    <a:pt x="10938459" y="1827644"/>
                  </a:lnTo>
                  <a:lnTo>
                    <a:pt x="10910456" y="1819922"/>
                  </a:lnTo>
                  <a:lnTo>
                    <a:pt x="10872495" y="1800987"/>
                  </a:lnTo>
                  <a:lnTo>
                    <a:pt x="10839755" y="1775650"/>
                  </a:lnTo>
                  <a:lnTo>
                    <a:pt x="10812437" y="1744599"/>
                  </a:lnTo>
                  <a:lnTo>
                    <a:pt x="10790796" y="1708492"/>
                  </a:lnTo>
                  <a:lnTo>
                    <a:pt x="10775061" y="1668018"/>
                  </a:lnTo>
                  <a:lnTo>
                    <a:pt x="10765447" y="1623847"/>
                  </a:lnTo>
                  <a:lnTo>
                    <a:pt x="10762755" y="1584731"/>
                  </a:lnTo>
                  <a:lnTo>
                    <a:pt x="10762755" y="1827606"/>
                  </a:lnTo>
                  <a:lnTo>
                    <a:pt x="10629354" y="1827644"/>
                  </a:lnTo>
                  <a:lnTo>
                    <a:pt x="10504183" y="1608277"/>
                  </a:lnTo>
                  <a:lnTo>
                    <a:pt x="10461371" y="1661845"/>
                  </a:lnTo>
                  <a:lnTo>
                    <a:pt x="10461371" y="1827606"/>
                  </a:lnTo>
                  <a:lnTo>
                    <a:pt x="10347515" y="1827606"/>
                  </a:lnTo>
                  <a:lnTo>
                    <a:pt x="10347515" y="1319669"/>
                  </a:lnTo>
                  <a:lnTo>
                    <a:pt x="10461371" y="1319657"/>
                  </a:lnTo>
                  <a:lnTo>
                    <a:pt x="10461371" y="1544307"/>
                  </a:lnTo>
                  <a:lnTo>
                    <a:pt x="10462730" y="1544307"/>
                  </a:lnTo>
                  <a:lnTo>
                    <a:pt x="10489133" y="1502067"/>
                  </a:lnTo>
                  <a:lnTo>
                    <a:pt x="10612755" y="1319644"/>
                  </a:lnTo>
                  <a:lnTo>
                    <a:pt x="10647375" y="1319644"/>
                  </a:lnTo>
                  <a:lnTo>
                    <a:pt x="10754462" y="1319720"/>
                  </a:lnTo>
                  <a:lnTo>
                    <a:pt x="10586390" y="1536026"/>
                  </a:lnTo>
                  <a:lnTo>
                    <a:pt x="10762755" y="1827606"/>
                  </a:lnTo>
                  <a:lnTo>
                    <a:pt x="10762755" y="1584731"/>
                  </a:lnTo>
                  <a:lnTo>
                    <a:pt x="10762348" y="1578825"/>
                  </a:lnTo>
                  <a:lnTo>
                    <a:pt x="10762234" y="1576197"/>
                  </a:lnTo>
                  <a:lnTo>
                    <a:pt x="10765765" y="1527429"/>
                  </a:lnTo>
                  <a:lnTo>
                    <a:pt x="10776204" y="1481670"/>
                  </a:lnTo>
                  <a:lnTo>
                    <a:pt x="10793133" y="1440002"/>
                  </a:lnTo>
                  <a:lnTo>
                    <a:pt x="10816158" y="1403032"/>
                  </a:lnTo>
                  <a:lnTo>
                    <a:pt x="10844911" y="1371396"/>
                  </a:lnTo>
                  <a:lnTo>
                    <a:pt x="10878998" y="1345717"/>
                  </a:lnTo>
                  <a:lnTo>
                    <a:pt x="10918025" y="1326603"/>
                  </a:lnTo>
                  <a:lnTo>
                    <a:pt x="10961624" y="1314691"/>
                  </a:lnTo>
                  <a:lnTo>
                    <a:pt x="11009389" y="1310576"/>
                  </a:lnTo>
                  <a:lnTo>
                    <a:pt x="11058754" y="1314805"/>
                  </a:lnTo>
                  <a:lnTo>
                    <a:pt x="11102759" y="1326908"/>
                  </a:lnTo>
                  <a:lnTo>
                    <a:pt x="11141278" y="1346136"/>
                  </a:lnTo>
                  <a:lnTo>
                    <a:pt x="11174197" y="1371714"/>
                  </a:lnTo>
                  <a:lnTo>
                    <a:pt x="11201400" y="1402905"/>
                  </a:lnTo>
                  <a:lnTo>
                    <a:pt x="11222761" y="1438922"/>
                  </a:lnTo>
                  <a:lnTo>
                    <a:pt x="11238167" y="1479029"/>
                  </a:lnTo>
                  <a:lnTo>
                    <a:pt x="11247488" y="1522450"/>
                  </a:lnTo>
                  <a:lnTo>
                    <a:pt x="11250625" y="1568424"/>
                  </a:lnTo>
                  <a:lnTo>
                    <a:pt x="11250625" y="0"/>
                  </a:lnTo>
                  <a:lnTo>
                    <a:pt x="10259060" y="0"/>
                  </a:lnTo>
                  <a:lnTo>
                    <a:pt x="10259060" y="1827644"/>
                  </a:lnTo>
                  <a:lnTo>
                    <a:pt x="10147529" y="1827644"/>
                  </a:lnTo>
                  <a:lnTo>
                    <a:pt x="10139185" y="1633220"/>
                  </a:lnTo>
                  <a:lnTo>
                    <a:pt x="10137546" y="1585201"/>
                  </a:lnTo>
                  <a:lnTo>
                    <a:pt x="10136175" y="1536026"/>
                  </a:lnTo>
                  <a:lnTo>
                    <a:pt x="10135108" y="1480566"/>
                  </a:lnTo>
                  <a:lnTo>
                    <a:pt x="10134702" y="1424381"/>
                  </a:lnTo>
                  <a:lnTo>
                    <a:pt x="10133228" y="1424432"/>
                  </a:lnTo>
                  <a:lnTo>
                    <a:pt x="10120008" y="1474114"/>
                  </a:lnTo>
                  <a:lnTo>
                    <a:pt x="10105657" y="1524723"/>
                  </a:lnTo>
                  <a:lnTo>
                    <a:pt x="10090747" y="1574393"/>
                  </a:lnTo>
                  <a:lnTo>
                    <a:pt x="10075647" y="1622005"/>
                  </a:lnTo>
                  <a:lnTo>
                    <a:pt x="10014128" y="1819325"/>
                  </a:lnTo>
                  <a:lnTo>
                    <a:pt x="9924402" y="1819376"/>
                  </a:lnTo>
                  <a:lnTo>
                    <a:pt x="9870186" y="1623377"/>
                  </a:lnTo>
                  <a:lnTo>
                    <a:pt x="9857753" y="1576197"/>
                  </a:lnTo>
                  <a:lnTo>
                    <a:pt x="9845675" y="1526171"/>
                  </a:lnTo>
                  <a:lnTo>
                    <a:pt x="9834321" y="1474990"/>
                  </a:lnTo>
                  <a:lnTo>
                    <a:pt x="9824021" y="1424381"/>
                  </a:lnTo>
                  <a:lnTo>
                    <a:pt x="9822612" y="1424432"/>
                  </a:lnTo>
                  <a:lnTo>
                    <a:pt x="9820338" y="1489214"/>
                  </a:lnTo>
                  <a:lnTo>
                    <a:pt x="9818573" y="1536026"/>
                  </a:lnTo>
                  <a:lnTo>
                    <a:pt x="9816567" y="1585201"/>
                  </a:lnTo>
                  <a:lnTo>
                    <a:pt x="9814331" y="1634731"/>
                  </a:lnTo>
                  <a:lnTo>
                    <a:pt x="9804590" y="1827644"/>
                  </a:lnTo>
                  <a:lnTo>
                    <a:pt x="9698317" y="1827644"/>
                  </a:lnTo>
                  <a:lnTo>
                    <a:pt x="9704934" y="1723593"/>
                  </a:lnTo>
                  <a:lnTo>
                    <a:pt x="9723920" y="1425130"/>
                  </a:lnTo>
                  <a:lnTo>
                    <a:pt x="9730626" y="1319720"/>
                  </a:lnTo>
                  <a:lnTo>
                    <a:pt x="9883686" y="1319707"/>
                  </a:lnTo>
                  <a:lnTo>
                    <a:pt x="9933445" y="1489214"/>
                  </a:lnTo>
                  <a:lnTo>
                    <a:pt x="9945548" y="1534033"/>
                  </a:lnTo>
                  <a:lnTo>
                    <a:pt x="9956876" y="1579765"/>
                  </a:lnTo>
                  <a:lnTo>
                    <a:pt x="9967227" y="1625625"/>
                  </a:lnTo>
                  <a:lnTo>
                    <a:pt x="9976409" y="1670875"/>
                  </a:lnTo>
                  <a:lnTo>
                    <a:pt x="9979431" y="1670926"/>
                  </a:lnTo>
                  <a:lnTo>
                    <a:pt x="9990239" y="1625536"/>
                  </a:lnTo>
                  <a:lnTo>
                    <a:pt x="10002126" y="1578825"/>
                  </a:lnTo>
                  <a:lnTo>
                    <a:pt x="10014712" y="1532547"/>
                  </a:lnTo>
                  <a:lnTo>
                    <a:pt x="10027653" y="1488452"/>
                  </a:lnTo>
                  <a:lnTo>
                    <a:pt x="10081082" y="1319695"/>
                  </a:lnTo>
                  <a:lnTo>
                    <a:pt x="10231933" y="1319682"/>
                  </a:lnTo>
                  <a:lnTo>
                    <a:pt x="10259060" y="1827644"/>
                  </a:lnTo>
                  <a:lnTo>
                    <a:pt x="10259060" y="0"/>
                  </a:lnTo>
                  <a:lnTo>
                    <a:pt x="9640087" y="0"/>
                  </a:lnTo>
                  <a:lnTo>
                    <a:pt x="9640087" y="1334668"/>
                  </a:lnTo>
                  <a:lnTo>
                    <a:pt x="9615907" y="1425130"/>
                  </a:lnTo>
                  <a:lnTo>
                    <a:pt x="9597149" y="1418082"/>
                  </a:lnTo>
                  <a:lnTo>
                    <a:pt x="9574784" y="1412049"/>
                  </a:lnTo>
                  <a:lnTo>
                    <a:pt x="9548851" y="1407858"/>
                  </a:lnTo>
                  <a:lnTo>
                    <a:pt x="9519412" y="1406309"/>
                  </a:lnTo>
                  <a:lnTo>
                    <a:pt x="9476067" y="1410893"/>
                  </a:lnTo>
                  <a:lnTo>
                    <a:pt x="9437408" y="1424736"/>
                  </a:lnTo>
                  <a:lnTo>
                    <a:pt x="9404858" y="1447939"/>
                  </a:lnTo>
                  <a:lnTo>
                    <a:pt x="9379864" y="1480566"/>
                  </a:lnTo>
                  <a:lnTo>
                    <a:pt x="9363837" y="1522691"/>
                  </a:lnTo>
                  <a:lnTo>
                    <a:pt x="9358211" y="1574393"/>
                  </a:lnTo>
                  <a:lnTo>
                    <a:pt x="9363138" y="1622005"/>
                  </a:lnTo>
                  <a:lnTo>
                    <a:pt x="9377591" y="1662595"/>
                  </a:lnTo>
                  <a:lnTo>
                    <a:pt x="9401048" y="1695437"/>
                  </a:lnTo>
                  <a:lnTo>
                    <a:pt x="9432976" y="1719821"/>
                  </a:lnTo>
                  <a:lnTo>
                    <a:pt x="9472879" y="1734997"/>
                  </a:lnTo>
                  <a:lnTo>
                    <a:pt x="9520225" y="1740242"/>
                  </a:lnTo>
                  <a:lnTo>
                    <a:pt x="9546946" y="1739023"/>
                  </a:lnTo>
                  <a:lnTo>
                    <a:pt x="9572981" y="1735607"/>
                  </a:lnTo>
                  <a:lnTo>
                    <a:pt x="9596755" y="1730349"/>
                  </a:lnTo>
                  <a:lnTo>
                    <a:pt x="9616707" y="1723593"/>
                  </a:lnTo>
                  <a:lnTo>
                    <a:pt x="9633229" y="1814068"/>
                  </a:lnTo>
                  <a:lnTo>
                    <a:pt x="9612998" y="1821624"/>
                  </a:lnTo>
                  <a:lnTo>
                    <a:pt x="9583712" y="1828685"/>
                  </a:lnTo>
                  <a:lnTo>
                    <a:pt x="9546768" y="1833892"/>
                  </a:lnTo>
                  <a:lnTo>
                    <a:pt x="9503562" y="1835873"/>
                  </a:lnTo>
                  <a:lnTo>
                    <a:pt x="9448203" y="1831936"/>
                  </a:lnTo>
                  <a:lnTo>
                    <a:pt x="9399194" y="1820443"/>
                  </a:lnTo>
                  <a:lnTo>
                    <a:pt x="9356573" y="1802028"/>
                  </a:lnTo>
                  <a:lnTo>
                    <a:pt x="9320378" y="1777326"/>
                  </a:lnTo>
                  <a:lnTo>
                    <a:pt x="9290672" y="1746961"/>
                  </a:lnTo>
                  <a:lnTo>
                    <a:pt x="9267495" y="1711540"/>
                  </a:lnTo>
                  <a:lnTo>
                    <a:pt x="9250870" y="1671701"/>
                  </a:lnTo>
                  <a:lnTo>
                    <a:pt x="9240876" y="1628063"/>
                  </a:lnTo>
                  <a:lnTo>
                    <a:pt x="9237523" y="1581251"/>
                  </a:lnTo>
                  <a:lnTo>
                    <a:pt x="9241130" y="1531556"/>
                  </a:lnTo>
                  <a:lnTo>
                    <a:pt x="9251594" y="1486649"/>
                  </a:lnTo>
                  <a:lnTo>
                    <a:pt x="9268371" y="1446618"/>
                  </a:lnTo>
                  <a:lnTo>
                    <a:pt x="9290875" y="1411579"/>
                  </a:lnTo>
                  <a:lnTo>
                    <a:pt x="9318549" y="1381633"/>
                  </a:lnTo>
                  <a:lnTo>
                    <a:pt x="9350845" y="1356893"/>
                  </a:lnTo>
                  <a:lnTo>
                    <a:pt x="9387192" y="1337449"/>
                  </a:lnTo>
                  <a:lnTo>
                    <a:pt x="9427032" y="1323428"/>
                  </a:lnTo>
                  <a:lnTo>
                    <a:pt x="9469793" y="1314919"/>
                  </a:lnTo>
                  <a:lnTo>
                    <a:pt x="9514929" y="1312037"/>
                  </a:lnTo>
                  <a:lnTo>
                    <a:pt x="9556737" y="1314030"/>
                  </a:lnTo>
                  <a:lnTo>
                    <a:pt x="9592196" y="1319174"/>
                  </a:lnTo>
                  <a:lnTo>
                    <a:pt x="9620326" y="1326388"/>
                  </a:lnTo>
                  <a:lnTo>
                    <a:pt x="9640087" y="1334668"/>
                  </a:lnTo>
                  <a:lnTo>
                    <a:pt x="9640087" y="0"/>
                  </a:lnTo>
                  <a:lnTo>
                    <a:pt x="9602381" y="0"/>
                  </a:lnTo>
                  <a:lnTo>
                    <a:pt x="9602381" y="1199045"/>
                  </a:lnTo>
                  <a:lnTo>
                    <a:pt x="9526943" y="1291742"/>
                  </a:lnTo>
                  <a:lnTo>
                    <a:pt x="9441053" y="1291742"/>
                  </a:lnTo>
                  <a:lnTo>
                    <a:pt x="9364916" y="1199045"/>
                  </a:lnTo>
                  <a:lnTo>
                    <a:pt x="9445600" y="1199045"/>
                  </a:lnTo>
                  <a:lnTo>
                    <a:pt x="9483255" y="1245755"/>
                  </a:lnTo>
                  <a:lnTo>
                    <a:pt x="9484779" y="1245692"/>
                  </a:lnTo>
                  <a:lnTo>
                    <a:pt x="9522447" y="1199045"/>
                  </a:lnTo>
                  <a:lnTo>
                    <a:pt x="9602381" y="1199045"/>
                  </a:lnTo>
                  <a:lnTo>
                    <a:pt x="9602381" y="0"/>
                  </a:lnTo>
                  <a:lnTo>
                    <a:pt x="8491182" y="0"/>
                  </a:lnTo>
                  <a:lnTo>
                    <a:pt x="8491182" y="3111271"/>
                  </a:lnTo>
                  <a:lnTo>
                    <a:pt x="11602403" y="3111271"/>
                  </a:lnTo>
                  <a:lnTo>
                    <a:pt x="11602403" y="1835873"/>
                  </a:lnTo>
                  <a:lnTo>
                    <a:pt x="11602403" y="1835175"/>
                  </a:lnTo>
                  <a:lnTo>
                    <a:pt x="11602403" y="1790090"/>
                  </a:lnTo>
                  <a:lnTo>
                    <a:pt x="11574069" y="1808810"/>
                  </a:lnTo>
                  <a:lnTo>
                    <a:pt x="11539411" y="1823008"/>
                  </a:lnTo>
                  <a:lnTo>
                    <a:pt x="11498263" y="1832025"/>
                  </a:lnTo>
                  <a:lnTo>
                    <a:pt x="11450472" y="1835175"/>
                  </a:lnTo>
                  <a:lnTo>
                    <a:pt x="11407546" y="1832457"/>
                  </a:lnTo>
                  <a:lnTo>
                    <a:pt x="11367516" y="1825282"/>
                  </a:lnTo>
                  <a:lnTo>
                    <a:pt x="11332997" y="1815109"/>
                  </a:lnTo>
                  <a:lnTo>
                    <a:pt x="11306632" y="1803412"/>
                  </a:lnTo>
                  <a:lnTo>
                    <a:pt x="11329911" y="1709254"/>
                  </a:lnTo>
                  <a:lnTo>
                    <a:pt x="11355629" y="1720913"/>
                  </a:lnTo>
                  <a:lnTo>
                    <a:pt x="11386515" y="1731073"/>
                  </a:lnTo>
                  <a:lnTo>
                    <a:pt x="11420945" y="1738236"/>
                  </a:lnTo>
                  <a:lnTo>
                    <a:pt x="11457292" y="1740954"/>
                  </a:lnTo>
                  <a:lnTo>
                    <a:pt x="11492154" y="1737029"/>
                  </a:lnTo>
                  <a:lnTo>
                    <a:pt x="11517414" y="1725891"/>
                  </a:lnTo>
                  <a:lnTo>
                    <a:pt x="11532159" y="1709254"/>
                  </a:lnTo>
                  <a:lnTo>
                    <a:pt x="11532781" y="1708543"/>
                  </a:lnTo>
                  <a:lnTo>
                    <a:pt x="11537975" y="1685975"/>
                  </a:lnTo>
                  <a:lnTo>
                    <a:pt x="11533238" y="1664474"/>
                  </a:lnTo>
                  <a:lnTo>
                    <a:pt x="11518265" y="1646555"/>
                  </a:lnTo>
                  <a:lnTo>
                    <a:pt x="11491836" y="1630603"/>
                  </a:lnTo>
                  <a:lnTo>
                    <a:pt x="11452797" y="1615033"/>
                  </a:lnTo>
                  <a:lnTo>
                    <a:pt x="11405819" y="1594904"/>
                  </a:lnTo>
                  <a:lnTo>
                    <a:pt x="11366983" y="1570253"/>
                  </a:lnTo>
                  <a:lnTo>
                    <a:pt x="11337620" y="1540624"/>
                  </a:lnTo>
                  <a:lnTo>
                    <a:pt x="11319053" y="1505470"/>
                  </a:lnTo>
                  <a:lnTo>
                    <a:pt x="11312589" y="1464335"/>
                  </a:lnTo>
                  <a:lnTo>
                    <a:pt x="11318558" y="1422958"/>
                  </a:lnTo>
                  <a:lnTo>
                    <a:pt x="11335944" y="1386344"/>
                  </a:lnTo>
                  <a:lnTo>
                    <a:pt x="11364024" y="1355725"/>
                  </a:lnTo>
                  <a:lnTo>
                    <a:pt x="11402022" y="1332331"/>
                  </a:lnTo>
                  <a:lnTo>
                    <a:pt x="11449177" y="1317396"/>
                  </a:lnTo>
                  <a:lnTo>
                    <a:pt x="11504752" y="1312151"/>
                  </a:lnTo>
                  <a:lnTo>
                    <a:pt x="11533302" y="1313129"/>
                  </a:lnTo>
                  <a:lnTo>
                    <a:pt x="11558918" y="1315897"/>
                  </a:lnTo>
                  <a:lnTo>
                    <a:pt x="11581867" y="1320177"/>
                  </a:lnTo>
                  <a:lnTo>
                    <a:pt x="11602403" y="1325676"/>
                  </a:lnTo>
                  <a:lnTo>
                    <a:pt x="11602403" y="1312151"/>
                  </a:lnTo>
                  <a:lnTo>
                    <a:pt x="11602403" y="1310576"/>
                  </a:lnTo>
                  <a:lnTo>
                    <a:pt x="11602403" y="1291742"/>
                  </a:lnTo>
                  <a:lnTo>
                    <a:pt x="11602403" y="1199045"/>
                  </a:lnTo>
                  <a:lnTo>
                    <a:pt x="11602403" y="0"/>
                  </a:lnTo>
                  <a:close/>
                </a:path>
                <a:path w="20093940" h="7210425">
                  <a:moveTo>
                    <a:pt x="20093623" y="6958571"/>
                  </a:moveTo>
                  <a:lnTo>
                    <a:pt x="0" y="6958571"/>
                  </a:lnTo>
                  <a:lnTo>
                    <a:pt x="0" y="7209866"/>
                  </a:lnTo>
                  <a:lnTo>
                    <a:pt x="20093623" y="7209866"/>
                  </a:lnTo>
                  <a:lnTo>
                    <a:pt x="20093623" y="6958571"/>
                  </a:lnTo>
                  <a:close/>
                </a:path>
              </a:pathLst>
            </a:custGeom>
            <a:solidFill>
              <a:srgbClr val="D10A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42250" y="2073275"/>
            <a:ext cx="6236786" cy="90665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800" b="1" spc="60" dirty="0">
                <a:cs typeface="Futura T OT Extra Bold Cond"/>
              </a:rPr>
              <a:t>BALÍČEK</a:t>
            </a:r>
            <a:r>
              <a:rPr sz="5800" b="1" spc="35" dirty="0">
                <a:cs typeface="Futura T OT Extra Bold Cond"/>
              </a:rPr>
              <a:t> </a:t>
            </a:r>
            <a:r>
              <a:rPr sz="5800" b="1" spc="-10" dirty="0">
                <a:cs typeface="Futura T OT Extra Bold Cond"/>
              </a:rPr>
              <a:t>2022:</a:t>
            </a:r>
            <a:endParaRPr sz="5800" dirty="0">
              <a:cs typeface="Futura T OT Extra Bold C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72726" y="3584621"/>
            <a:ext cx="12768580" cy="3902992"/>
          </a:xfrm>
          <a:prstGeom prst="rect">
            <a:avLst/>
          </a:prstGeom>
        </p:spPr>
        <p:txBody>
          <a:bodyPr vert="horz" wrap="square" lIns="0" tIns="1822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35"/>
              </a:spcBef>
            </a:pP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SNÍŽENÍ</a:t>
            </a:r>
            <a:r>
              <a:rPr sz="5100" b="1" spc="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SOCIÁLNÍHO</a:t>
            </a:r>
            <a:r>
              <a:rPr sz="5100" b="1" spc="9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POJIŠTĚNÍ</a:t>
            </a:r>
            <a:r>
              <a:rPr sz="5100" b="1" spc="90" dirty="0">
                <a:latin typeface="Myriad Pro Cond" panose="020B0506030403020204" pitchFamily="34" charset="0"/>
                <a:cs typeface="Futura T OT Condensed"/>
              </a:rPr>
              <a:t> </a:t>
            </a:r>
            <a:endParaRPr lang="cs-CZ" sz="5100" b="1" spc="90" dirty="0">
              <a:latin typeface="Myriad Pro Cond" panose="020B0506030403020204" pitchFamily="34" charset="0"/>
              <a:cs typeface="Futura T OT Condensed"/>
            </a:endParaRPr>
          </a:p>
          <a:p>
            <a:pPr algn="ctr">
              <a:lnSpc>
                <a:spcPct val="100000"/>
              </a:lnSpc>
              <a:spcBef>
                <a:spcPts val="1435"/>
              </a:spcBef>
            </a:pP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U</a:t>
            </a:r>
            <a:r>
              <a:rPr sz="5100" b="1" spc="9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ZKRÁCENÝCH</a:t>
            </a:r>
            <a:r>
              <a:rPr sz="5100" b="1" spc="9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35" dirty="0">
                <a:latin typeface="Myriad Pro Cond" panose="020B0506030403020204" pitchFamily="34" charset="0"/>
                <a:cs typeface="Futura T OT Condensed"/>
              </a:rPr>
              <a:t>ÚVAZKŮ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  <a:p>
            <a:pPr algn="ctr">
              <a:lnSpc>
                <a:spcPct val="100000"/>
              </a:lnSpc>
              <a:spcBef>
                <a:spcPts val="2740"/>
              </a:spcBef>
            </a:pPr>
            <a:r>
              <a:rPr sz="10550" b="1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5</a:t>
            </a:r>
            <a:r>
              <a:rPr sz="10550" b="1" spc="7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10550" b="1" spc="12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MILIARD</a:t>
            </a:r>
            <a:r>
              <a:rPr sz="10550" b="1" spc="165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10550" b="1" spc="12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KČ</a:t>
            </a:r>
            <a:endParaRPr sz="1055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66050" y="1844675"/>
            <a:ext cx="5562600" cy="90665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800" b="1" spc="60" dirty="0">
                <a:cs typeface="Futura T OT Extra Bold Cond"/>
              </a:rPr>
              <a:t>BALÍČEK</a:t>
            </a:r>
            <a:r>
              <a:rPr sz="5800" b="1" spc="35" dirty="0">
                <a:cs typeface="Futura T OT Extra Bold Cond"/>
              </a:rPr>
              <a:t> </a:t>
            </a:r>
            <a:r>
              <a:rPr sz="5800" b="1" spc="-10" dirty="0">
                <a:cs typeface="Futura T OT Extra Bold Cond"/>
              </a:rPr>
              <a:t>2022:</a:t>
            </a:r>
            <a:endParaRPr sz="5800" dirty="0">
              <a:cs typeface="Futura T OT Extra Bold C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36812" y="3752874"/>
            <a:ext cx="14144724" cy="502163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ct val="140000"/>
              </a:lnSpc>
              <a:spcBef>
                <a:spcPts val="110"/>
              </a:spcBef>
            </a:pPr>
            <a:r>
              <a:rPr sz="5100" b="1" spc="65" dirty="0">
                <a:latin typeface="Myriad Pro Cond" panose="020B0506030403020204" pitchFamily="34" charset="0"/>
                <a:cs typeface="Futura T OT Condensed"/>
              </a:rPr>
              <a:t>ZAMĚSTNANCI</a:t>
            </a:r>
            <a:r>
              <a:rPr sz="5100" b="1" spc="9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ZE</a:t>
            </a:r>
            <a:r>
              <a:rPr sz="5100" b="1" spc="9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>
                <a:latin typeface="Myriad Pro Cond" panose="020B0506030403020204" pitchFamily="34" charset="0"/>
                <a:cs typeface="Futura T OT Condensed"/>
              </a:rPr>
              <a:t>SVÝCH</a:t>
            </a:r>
            <a:r>
              <a:rPr sz="5100" b="1" spc="95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0">
                <a:latin typeface="Myriad Pro Cond" panose="020B0506030403020204" pitchFamily="34" charset="0"/>
                <a:cs typeface="Futura T OT Condensed"/>
              </a:rPr>
              <a:t>MEZD</a:t>
            </a:r>
            <a:r>
              <a:rPr lang="cs-CZ" sz="5100" b="1" spc="5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>
                <a:latin typeface="Myriad Pro Cond" panose="020B0506030403020204" pitchFamily="34" charset="0"/>
                <a:cs typeface="Futura T OT Condensed"/>
              </a:rPr>
              <a:t>HRADÍ</a:t>
            </a:r>
            <a:r>
              <a:rPr sz="5100" b="1" spc="95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VÍCE</a:t>
            </a:r>
            <a:r>
              <a:rPr sz="5100" b="1" spc="9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5" dirty="0">
                <a:latin typeface="Myriad Pro Cond" panose="020B0506030403020204" pitchFamily="34" charset="0"/>
                <a:cs typeface="Futura T OT Condensed"/>
              </a:rPr>
              <a:t>NEŽ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  <a:p>
            <a:pPr marR="1905" algn="ctr">
              <a:lnSpc>
                <a:spcPct val="120000"/>
              </a:lnSpc>
            </a:pPr>
            <a:r>
              <a:rPr sz="10550" b="1" spc="-25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2/3</a:t>
            </a:r>
            <a:endParaRPr sz="10550" dirty="0">
              <a:latin typeface="Myriad Pro Cond" panose="020B0506030403020204" pitchFamily="34" charset="0"/>
              <a:cs typeface="Futura T OT Condensed"/>
            </a:endParaRP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PŘÍJMŮ</a:t>
            </a:r>
            <a:r>
              <a:rPr sz="5100" b="1" spc="9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VEŘEJNÝCH</a:t>
            </a:r>
            <a:r>
              <a:rPr sz="5100" b="1" spc="9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-10" dirty="0">
                <a:latin typeface="Myriad Pro Cond" panose="020B0506030403020204" pitchFamily="34" charset="0"/>
                <a:cs typeface="Futura T OT Condensed"/>
              </a:rPr>
              <a:t>ROZPOČTŮ!!!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51126" y="4440229"/>
            <a:ext cx="13858971" cy="4116512"/>
          </a:xfrm>
        </p:spPr>
        <p:txBody>
          <a:bodyPr/>
          <a:lstStyle/>
          <a:p>
            <a:pPr algn="ctr"/>
            <a:r>
              <a:rPr lang="cs-CZ" sz="5400" dirty="0">
                <a:latin typeface="殭µ餻歸"/>
              </a:rPr>
              <a:t>KOMPLETNÍ MATERIÁL VČETNĚ  DAT NA</a:t>
            </a:r>
            <a:br>
              <a:rPr lang="cs-CZ" sz="5400" dirty="0">
                <a:latin typeface="殭µ餻歸"/>
              </a:rPr>
            </a:br>
            <a:br>
              <a:rPr lang="cs-CZ" sz="5400" dirty="0">
                <a:latin typeface="殭µ餻歸"/>
              </a:rPr>
            </a:br>
            <a:r>
              <a:rPr lang="cs-CZ" sz="5400" dirty="0">
                <a:solidFill>
                  <a:srgbClr val="FF0000"/>
                </a:solidFill>
                <a:latin typeface="殭µ餻歸"/>
              </a:rPr>
              <a:t>WWW.CMKOS.CZ</a:t>
            </a:r>
            <a:br>
              <a:rPr lang="cs-CZ" sz="9600" dirty="0"/>
            </a:b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2238"/>
            <a:ext cx="20097750" cy="11298555"/>
          </a:xfrm>
          <a:custGeom>
            <a:avLst/>
            <a:gdLst/>
            <a:ahLst/>
            <a:cxnLst/>
            <a:rect l="l" t="t" r="r" b="b"/>
            <a:pathLst>
              <a:path w="20097750" h="11298555">
                <a:moveTo>
                  <a:pt x="20097702" y="0"/>
                </a:moveTo>
                <a:lnTo>
                  <a:pt x="0" y="0"/>
                </a:lnTo>
                <a:lnTo>
                  <a:pt x="0" y="11298074"/>
                </a:lnTo>
                <a:lnTo>
                  <a:pt x="20097702" y="11298074"/>
                </a:lnTo>
                <a:lnTo>
                  <a:pt x="20097702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35" y="5235"/>
            <a:ext cx="20097750" cy="11298555"/>
          </a:xfrm>
          <a:custGeom>
            <a:avLst/>
            <a:gdLst/>
            <a:ahLst/>
            <a:cxnLst/>
            <a:rect l="l" t="t" r="r" b="b"/>
            <a:pathLst>
              <a:path w="20097750" h="11298555">
                <a:moveTo>
                  <a:pt x="0" y="11298085"/>
                </a:moveTo>
                <a:lnTo>
                  <a:pt x="20097702" y="11298085"/>
                </a:lnTo>
                <a:lnTo>
                  <a:pt x="20097702" y="0"/>
                </a:lnTo>
                <a:lnTo>
                  <a:pt x="0" y="0"/>
                </a:lnTo>
                <a:lnTo>
                  <a:pt x="0" y="11298085"/>
                </a:lnTo>
                <a:close/>
              </a:path>
            </a:pathLst>
          </a:custGeom>
          <a:ln w="10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898650" y="2835275"/>
            <a:ext cx="15543228" cy="2631589"/>
          </a:xfrm>
          <a:prstGeom prst="rect">
            <a:avLst/>
          </a:prstGeom>
        </p:spPr>
        <p:txBody>
          <a:bodyPr vert="horz" wrap="square" lIns="0" tIns="1600298" rIns="0" bIns="0" rtlCol="0">
            <a:spAutoFit/>
          </a:bodyPr>
          <a:lstStyle/>
          <a:p>
            <a:pPr marL="2072639">
              <a:lnSpc>
                <a:spcPct val="100000"/>
              </a:lnSpc>
              <a:spcBef>
                <a:spcPts val="95"/>
              </a:spcBef>
            </a:pPr>
            <a:r>
              <a:rPr sz="6600" b="1" dirty="0">
                <a:cs typeface="Futura T OT Extra Bold Cond"/>
              </a:rPr>
              <a:t>NÁVRHY</a:t>
            </a:r>
            <a:r>
              <a:rPr sz="6600" b="1" spc="350" dirty="0">
                <a:cs typeface="Futura T OT Extra Bold Cond"/>
              </a:rPr>
              <a:t> </a:t>
            </a:r>
            <a:r>
              <a:rPr sz="6600" b="1" dirty="0">
                <a:cs typeface="Futura T OT Extra Bold Cond"/>
              </a:rPr>
              <a:t>MOŽNÝCH</a:t>
            </a:r>
            <a:r>
              <a:rPr sz="6600" b="1" spc="350" dirty="0">
                <a:cs typeface="Futura T OT Extra Bold Cond"/>
              </a:rPr>
              <a:t> </a:t>
            </a:r>
            <a:r>
              <a:rPr sz="6600" b="1" spc="-10" dirty="0">
                <a:cs typeface="Futura T OT Extra Bold Cond"/>
              </a:rPr>
              <a:t>OPATŘENÍ</a:t>
            </a:r>
            <a:endParaRPr sz="6600" dirty="0">
              <a:cs typeface="Futura T OT Extra Bold Cond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423796" y="9004961"/>
            <a:ext cx="1256665" cy="1256665"/>
            <a:chOff x="9423796" y="9004961"/>
            <a:chExt cx="1256665" cy="1256665"/>
          </a:xfrm>
        </p:grpSpPr>
        <p:sp>
          <p:nvSpPr>
            <p:cNvPr id="6" name="object 6"/>
            <p:cNvSpPr/>
            <p:nvPr/>
          </p:nvSpPr>
          <p:spPr>
            <a:xfrm>
              <a:off x="9423796" y="9004961"/>
              <a:ext cx="1256665" cy="1256665"/>
            </a:xfrm>
            <a:custGeom>
              <a:avLst/>
              <a:gdLst/>
              <a:ahLst/>
              <a:cxnLst/>
              <a:rect l="l" t="t" r="r" b="b"/>
              <a:pathLst>
                <a:path w="1256665" h="1256665">
                  <a:moveTo>
                    <a:pt x="1256506" y="0"/>
                  </a:moveTo>
                  <a:lnTo>
                    <a:pt x="0" y="0"/>
                  </a:lnTo>
                  <a:lnTo>
                    <a:pt x="0" y="1256506"/>
                  </a:lnTo>
                  <a:lnTo>
                    <a:pt x="1256506" y="1256506"/>
                  </a:lnTo>
                  <a:lnTo>
                    <a:pt x="12565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583843" y="9575490"/>
              <a:ext cx="66675" cy="62865"/>
            </a:xfrm>
            <a:custGeom>
              <a:avLst/>
              <a:gdLst/>
              <a:ahLst/>
              <a:cxnLst/>
              <a:rect l="l" t="t" r="r" b="b"/>
              <a:pathLst>
                <a:path w="66675" h="62865">
                  <a:moveTo>
                    <a:pt x="28386" y="0"/>
                  </a:moveTo>
                  <a:lnTo>
                    <a:pt x="15889" y="1553"/>
                  </a:lnTo>
                  <a:lnTo>
                    <a:pt x="7027" y="5730"/>
                  </a:lnTo>
                  <a:lnTo>
                    <a:pt x="1748" y="11756"/>
                  </a:lnTo>
                  <a:lnTo>
                    <a:pt x="0" y="18858"/>
                  </a:lnTo>
                  <a:lnTo>
                    <a:pt x="2073" y="27077"/>
                  </a:lnTo>
                  <a:lnTo>
                    <a:pt x="8548" y="33713"/>
                  </a:lnTo>
                  <a:lnTo>
                    <a:pt x="19803" y="39796"/>
                  </a:lnTo>
                  <a:lnTo>
                    <a:pt x="45157" y="49983"/>
                  </a:lnTo>
                  <a:lnTo>
                    <a:pt x="53173" y="53889"/>
                  </a:lnTo>
                  <a:lnTo>
                    <a:pt x="60290" y="58088"/>
                  </a:lnTo>
                  <a:lnTo>
                    <a:pt x="66532" y="62594"/>
                  </a:lnTo>
                  <a:lnTo>
                    <a:pt x="66532" y="8198"/>
                  </a:lnTo>
                  <a:lnTo>
                    <a:pt x="59645" y="5367"/>
                  </a:lnTo>
                  <a:lnTo>
                    <a:pt x="50934" y="2721"/>
                  </a:lnTo>
                  <a:lnTo>
                    <a:pt x="40485" y="764"/>
                  </a:lnTo>
                  <a:lnTo>
                    <a:pt x="28386" y="0"/>
                  </a:lnTo>
                  <a:close/>
                </a:path>
              </a:pathLst>
            </a:custGeom>
            <a:solidFill>
              <a:srgbClr val="D10A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73868" y="9574076"/>
              <a:ext cx="94499" cy="13185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453717" y="9034896"/>
              <a:ext cx="1196975" cy="1196975"/>
            </a:xfrm>
            <a:custGeom>
              <a:avLst/>
              <a:gdLst/>
              <a:ahLst/>
              <a:cxnLst/>
              <a:rect l="l" t="t" r="r" b="b"/>
              <a:pathLst>
                <a:path w="1196975" h="1196975">
                  <a:moveTo>
                    <a:pt x="1196654" y="0"/>
                  </a:moveTo>
                  <a:lnTo>
                    <a:pt x="0" y="0"/>
                  </a:lnTo>
                  <a:lnTo>
                    <a:pt x="0" y="1196675"/>
                  </a:lnTo>
                  <a:lnTo>
                    <a:pt x="1196654" y="1196675"/>
                  </a:lnTo>
                  <a:lnTo>
                    <a:pt x="1196654" y="706125"/>
                  </a:lnTo>
                  <a:lnTo>
                    <a:pt x="389380" y="706125"/>
                  </a:lnTo>
                  <a:lnTo>
                    <a:pt x="344909" y="698659"/>
                  </a:lnTo>
                  <a:lnTo>
                    <a:pt x="312901" y="678023"/>
                  </a:lnTo>
                  <a:lnTo>
                    <a:pt x="293552" y="646955"/>
                  </a:lnTo>
                  <a:lnTo>
                    <a:pt x="287287" y="609551"/>
                  </a:lnTo>
                  <a:lnTo>
                    <a:pt x="287236" y="607251"/>
                  </a:lnTo>
                  <a:lnTo>
                    <a:pt x="295405" y="563865"/>
                  </a:lnTo>
                  <a:lnTo>
                    <a:pt x="318223" y="531409"/>
                  </a:lnTo>
                  <a:lnTo>
                    <a:pt x="352133" y="511457"/>
                  </a:lnTo>
                  <a:lnTo>
                    <a:pt x="393757" y="504644"/>
                  </a:lnTo>
                  <a:lnTo>
                    <a:pt x="965718" y="504644"/>
                  </a:lnTo>
                  <a:lnTo>
                    <a:pt x="968567" y="504078"/>
                  </a:lnTo>
                  <a:lnTo>
                    <a:pt x="1196654" y="504078"/>
                  </a:lnTo>
                  <a:lnTo>
                    <a:pt x="1196654" y="496833"/>
                  </a:lnTo>
                  <a:lnTo>
                    <a:pt x="365339" y="496833"/>
                  </a:lnTo>
                  <a:lnTo>
                    <a:pt x="336063" y="461179"/>
                  </a:lnTo>
                  <a:lnTo>
                    <a:pt x="1196654" y="461179"/>
                  </a:lnTo>
                  <a:lnTo>
                    <a:pt x="1196654" y="0"/>
                  </a:lnTo>
                  <a:close/>
                </a:path>
                <a:path w="1196975" h="1196975">
                  <a:moveTo>
                    <a:pt x="466836" y="662932"/>
                  </a:moveTo>
                  <a:lnTo>
                    <a:pt x="432908" y="662932"/>
                  </a:lnTo>
                  <a:lnTo>
                    <a:pt x="439253" y="697737"/>
                  </a:lnTo>
                  <a:lnTo>
                    <a:pt x="431477" y="700640"/>
                  </a:lnTo>
                  <a:lnTo>
                    <a:pt x="420211" y="703356"/>
                  </a:lnTo>
                  <a:lnTo>
                    <a:pt x="405997" y="705360"/>
                  </a:lnTo>
                  <a:lnTo>
                    <a:pt x="389380" y="706125"/>
                  </a:lnTo>
                  <a:lnTo>
                    <a:pt x="965384" y="706125"/>
                  </a:lnTo>
                  <a:lnTo>
                    <a:pt x="949515" y="702962"/>
                  </a:lnTo>
                  <a:lnTo>
                    <a:pt x="464289" y="702962"/>
                  </a:lnTo>
                  <a:lnTo>
                    <a:pt x="466836" y="662932"/>
                  </a:lnTo>
                  <a:close/>
                </a:path>
                <a:path w="1196975" h="1196975">
                  <a:moveTo>
                    <a:pt x="1196654" y="504078"/>
                  </a:moveTo>
                  <a:lnTo>
                    <a:pt x="968567" y="504078"/>
                  </a:lnTo>
                  <a:lnTo>
                    <a:pt x="1008380" y="511966"/>
                  </a:lnTo>
                  <a:lnTo>
                    <a:pt x="1037461" y="533345"/>
                  </a:lnTo>
                  <a:lnTo>
                    <a:pt x="1055291" y="564885"/>
                  </a:lnTo>
                  <a:lnTo>
                    <a:pt x="1061349" y="603259"/>
                  </a:lnTo>
                  <a:lnTo>
                    <a:pt x="1054411" y="646478"/>
                  </a:lnTo>
                  <a:lnTo>
                    <a:pt x="1034872" y="678832"/>
                  </a:lnTo>
                  <a:lnTo>
                    <a:pt x="1004581" y="699116"/>
                  </a:lnTo>
                  <a:lnTo>
                    <a:pt x="965384" y="706125"/>
                  </a:lnTo>
                  <a:lnTo>
                    <a:pt x="1196654" y="706125"/>
                  </a:lnTo>
                  <a:lnTo>
                    <a:pt x="1196654" y="705852"/>
                  </a:lnTo>
                  <a:lnTo>
                    <a:pt x="1138216" y="705852"/>
                  </a:lnTo>
                  <a:lnTo>
                    <a:pt x="1121704" y="704807"/>
                  </a:lnTo>
                  <a:lnTo>
                    <a:pt x="1106307" y="702047"/>
                  </a:lnTo>
                  <a:lnTo>
                    <a:pt x="1093033" y="698135"/>
                  </a:lnTo>
                  <a:lnTo>
                    <a:pt x="1082888" y="693633"/>
                  </a:lnTo>
                  <a:lnTo>
                    <a:pt x="1091841" y="657425"/>
                  </a:lnTo>
                  <a:lnTo>
                    <a:pt x="1169624" y="657425"/>
                  </a:lnTo>
                  <a:lnTo>
                    <a:pt x="1169874" y="657142"/>
                  </a:lnTo>
                  <a:lnTo>
                    <a:pt x="1171870" y="648461"/>
                  </a:lnTo>
                  <a:lnTo>
                    <a:pt x="1170050" y="640196"/>
                  </a:lnTo>
                  <a:lnTo>
                    <a:pt x="1164287" y="633304"/>
                  </a:lnTo>
                  <a:lnTo>
                    <a:pt x="1154125" y="627171"/>
                  </a:lnTo>
                  <a:lnTo>
                    <a:pt x="1139106" y="621185"/>
                  </a:lnTo>
                  <a:lnTo>
                    <a:pt x="1116988" y="611237"/>
                  </a:lnTo>
                  <a:lnTo>
                    <a:pt x="1099967" y="598511"/>
                  </a:lnTo>
                  <a:lnTo>
                    <a:pt x="1089035" y="582631"/>
                  </a:lnTo>
                  <a:lnTo>
                    <a:pt x="1085181" y="563218"/>
                  </a:lnTo>
                  <a:lnTo>
                    <a:pt x="1090290" y="540003"/>
                  </a:lnTo>
                  <a:lnTo>
                    <a:pt x="1104963" y="521446"/>
                  </a:lnTo>
                  <a:lnTo>
                    <a:pt x="1128224" y="509142"/>
                  </a:lnTo>
                  <a:lnTo>
                    <a:pt x="1159095" y="504686"/>
                  </a:lnTo>
                  <a:lnTo>
                    <a:pt x="1196654" y="504686"/>
                  </a:lnTo>
                  <a:lnTo>
                    <a:pt x="1196654" y="504078"/>
                  </a:lnTo>
                  <a:close/>
                </a:path>
                <a:path w="1196975" h="1196975">
                  <a:moveTo>
                    <a:pt x="1196654" y="688513"/>
                  </a:moveTo>
                  <a:lnTo>
                    <a:pt x="1185753" y="695710"/>
                  </a:lnTo>
                  <a:lnTo>
                    <a:pt x="1172422" y="701172"/>
                  </a:lnTo>
                  <a:lnTo>
                    <a:pt x="1156597" y="704639"/>
                  </a:lnTo>
                  <a:lnTo>
                    <a:pt x="1138216" y="705852"/>
                  </a:lnTo>
                  <a:lnTo>
                    <a:pt x="1196654" y="705852"/>
                  </a:lnTo>
                  <a:lnTo>
                    <a:pt x="1196654" y="688513"/>
                  </a:lnTo>
                  <a:close/>
                </a:path>
                <a:path w="1196975" h="1196975">
                  <a:moveTo>
                    <a:pt x="512644" y="547857"/>
                  </a:moveTo>
                  <a:lnTo>
                    <a:pt x="512099" y="547868"/>
                  </a:lnTo>
                  <a:lnTo>
                    <a:pt x="510547" y="590788"/>
                  </a:lnTo>
                  <a:lnTo>
                    <a:pt x="509705" y="611237"/>
                  </a:lnTo>
                  <a:lnTo>
                    <a:pt x="508916" y="628755"/>
                  </a:lnTo>
                  <a:lnTo>
                    <a:pt x="505167" y="702962"/>
                  </a:lnTo>
                  <a:lnTo>
                    <a:pt x="637069" y="702962"/>
                  </a:lnTo>
                  <a:lnTo>
                    <a:pt x="636933" y="699779"/>
                  </a:lnTo>
                  <a:lnTo>
                    <a:pt x="551250" y="699779"/>
                  </a:lnTo>
                  <a:lnTo>
                    <a:pt x="530392" y="624389"/>
                  </a:lnTo>
                  <a:lnTo>
                    <a:pt x="525612" y="606243"/>
                  </a:lnTo>
                  <a:lnTo>
                    <a:pt x="520848" y="586442"/>
                  </a:lnTo>
                  <a:lnTo>
                    <a:pt x="516535" y="566978"/>
                  </a:lnTo>
                  <a:lnTo>
                    <a:pt x="512644" y="547857"/>
                  </a:lnTo>
                  <a:close/>
                </a:path>
                <a:path w="1196975" h="1196975">
                  <a:moveTo>
                    <a:pt x="713988" y="507555"/>
                  </a:moveTo>
                  <a:lnTo>
                    <a:pt x="669539" y="507555"/>
                  </a:lnTo>
                  <a:lnTo>
                    <a:pt x="679968" y="702962"/>
                  </a:lnTo>
                  <a:lnTo>
                    <a:pt x="822393" y="702962"/>
                  </a:lnTo>
                  <a:lnTo>
                    <a:pt x="713988" y="702941"/>
                  </a:lnTo>
                  <a:lnTo>
                    <a:pt x="713988" y="507555"/>
                  </a:lnTo>
                  <a:close/>
                </a:path>
                <a:path w="1196975" h="1196975">
                  <a:moveTo>
                    <a:pt x="951055" y="507555"/>
                  </a:moveTo>
                  <a:lnTo>
                    <a:pt x="816017" y="507555"/>
                  </a:lnTo>
                  <a:lnTo>
                    <a:pt x="870517" y="507597"/>
                  </a:lnTo>
                  <a:lnTo>
                    <a:pt x="805870" y="590788"/>
                  </a:lnTo>
                  <a:lnTo>
                    <a:pt x="873701" y="702941"/>
                  </a:lnTo>
                  <a:lnTo>
                    <a:pt x="822393" y="702962"/>
                  </a:lnTo>
                  <a:lnTo>
                    <a:pt x="949515" y="702962"/>
                  </a:lnTo>
                  <a:lnTo>
                    <a:pt x="926680" y="698412"/>
                  </a:lnTo>
                  <a:lnTo>
                    <a:pt x="897793" y="677249"/>
                  </a:lnTo>
                  <a:lnTo>
                    <a:pt x="879726" y="645597"/>
                  </a:lnTo>
                  <a:lnTo>
                    <a:pt x="873613" y="607251"/>
                  </a:lnTo>
                  <a:lnTo>
                    <a:pt x="873629" y="605529"/>
                  </a:lnTo>
                  <a:lnTo>
                    <a:pt x="880267" y="565723"/>
                  </a:lnTo>
                  <a:lnTo>
                    <a:pt x="899502" y="533288"/>
                  </a:lnTo>
                  <a:lnTo>
                    <a:pt x="929498" y="511834"/>
                  </a:lnTo>
                  <a:lnTo>
                    <a:pt x="951055" y="507555"/>
                  </a:lnTo>
                  <a:close/>
                </a:path>
                <a:path w="1196975" h="1196975">
                  <a:moveTo>
                    <a:pt x="774248" y="618578"/>
                  </a:moveTo>
                  <a:lnTo>
                    <a:pt x="757777" y="639184"/>
                  </a:lnTo>
                  <a:lnTo>
                    <a:pt x="757777" y="702941"/>
                  </a:lnTo>
                  <a:lnTo>
                    <a:pt x="822381" y="702941"/>
                  </a:lnTo>
                  <a:lnTo>
                    <a:pt x="774248" y="618578"/>
                  </a:lnTo>
                  <a:close/>
                </a:path>
                <a:path w="1196975" h="1196975">
                  <a:moveTo>
                    <a:pt x="632137" y="547857"/>
                  </a:moveTo>
                  <a:lnTo>
                    <a:pt x="631572" y="547868"/>
                  </a:lnTo>
                  <a:lnTo>
                    <a:pt x="626390" y="567322"/>
                  </a:lnTo>
                  <a:lnTo>
                    <a:pt x="620968" y="586442"/>
                  </a:lnTo>
                  <a:lnTo>
                    <a:pt x="614577" y="607615"/>
                  </a:lnTo>
                  <a:lnTo>
                    <a:pt x="608986" y="625255"/>
                  </a:lnTo>
                  <a:lnTo>
                    <a:pt x="585762" y="699758"/>
                  </a:lnTo>
                  <a:lnTo>
                    <a:pt x="551250" y="699779"/>
                  </a:lnTo>
                  <a:lnTo>
                    <a:pt x="636933" y="699779"/>
                  </a:lnTo>
                  <a:lnTo>
                    <a:pt x="633890" y="628755"/>
                  </a:lnTo>
                  <a:lnTo>
                    <a:pt x="633285" y="611237"/>
                  </a:lnTo>
                  <a:lnTo>
                    <a:pt x="632671" y="589452"/>
                  </a:lnTo>
                  <a:lnTo>
                    <a:pt x="632351" y="572495"/>
                  </a:lnTo>
                  <a:lnTo>
                    <a:pt x="632245" y="563218"/>
                  </a:lnTo>
                  <a:lnTo>
                    <a:pt x="632137" y="547857"/>
                  </a:lnTo>
                  <a:close/>
                </a:path>
                <a:path w="1196975" h="1196975">
                  <a:moveTo>
                    <a:pt x="1169624" y="657425"/>
                  </a:moveTo>
                  <a:lnTo>
                    <a:pt x="1091841" y="657425"/>
                  </a:lnTo>
                  <a:lnTo>
                    <a:pt x="1101734" y="661909"/>
                  </a:lnTo>
                  <a:lnTo>
                    <a:pt x="1113612" y="665812"/>
                  </a:lnTo>
                  <a:lnTo>
                    <a:pt x="1126853" y="668568"/>
                  </a:lnTo>
                  <a:lnTo>
                    <a:pt x="1140834" y="669613"/>
                  </a:lnTo>
                  <a:lnTo>
                    <a:pt x="1154244" y="668100"/>
                  </a:lnTo>
                  <a:lnTo>
                    <a:pt x="1163961" y="663816"/>
                  </a:lnTo>
                  <a:lnTo>
                    <a:pt x="1169624" y="657425"/>
                  </a:lnTo>
                  <a:close/>
                </a:path>
                <a:path w="1196975" h="1196975">
                  <a:moveTo>
                    <a:pt x="395485" y="540894"/>
                  </a:moveTo>
                  <a:lnTo>
                    <a:pt x="371115" y="544877"/>
                  </a:lnTo>
                  <a:lnTo>
                    <a:pt x="351421" y="556912"/>
                  </a:lnTo>
                  <a:lnTo>
                    <a:pt x="338256" y="577102"/>
                  </a:lnTo>
                  <a:lnTo>
                    <a:pt x="333480" y="605529"/>
                  </a:lnTo>
                  <a:lnTo>
                    <a:pt x="337708" y="632021"/>
                  </a:lnTo>
                  <a:lnTo>
                    <a:pt x="349955" y="652104"/>
                  </a:lnTo>
                  <a:lnTo>
                    <a:pt x="369540" y="664858"/>
                  </a:lnTo>
                  <a:lnTo>
                    <a:pt x="395788" y="669340"/>
                  </a:lnTo>
                  <a:lnTo>
                    <a:pt x="406071" y="668872"/>
                  </a:lnTo>
                  <a:lnTo>
                    <a:pt x="416084" y="667558"/>
                  </a:lnTo>
                  <a:lnTo>
                    <a:pt x="425229" y="665533"/>
                  </a:lnTo>
                  <a:lnTo>
                    <a:pt x="432908" y="662932"/>
                  </a:lnTo>
                  <a:lnTo>
                    <a:pt x="466836" y="662932"/>
                  </a:lnTo>
                  <a:lnTo>
                    <a:pt x="474139" y="548140"/>
                  </a:lnTo>
                  <a:lnTo>
                    <a:pt x="432594" y="548140"/>
                  </a:lnTo>
                  <a:lnTo>
                    <a:pt x="425380" y="545429"/>
                  </a:lnTo>
                  <a:lnTo>
                    <a:pt x="416776" y="543111"/>
                  </a:lnTo>
                  <a:lnTo>
                    <a:pt x="406803" y="541496"/>
                  </a:lnTo>
                  <a:lnTo>
                    <a:pt x="395485" y="540894"/>
                  </a:lnTo>
                  <a:close/>
                </a:path>
                <a:path w="1196975" h="1196975">
                  <a:moveTo>
                    <a:pt x="611531" y="507555"/>
                  </a:moveTo>
                  <a:lnTo>
                    <a:pt x="535575" y="507555"/>
                  </a:lnTo>
                  <a:lnTo>
                    <a:pt x="554726" y="572788"/>
                  </a:lnTo>
                  <a:lnTo>
                    <a:pt x="559380" y="590029"/>
                  </a:lnTo>
                  <a:lnTo>
                    <a:pt x="563738" y="607615"/>
                  </a:lnTo>
                  <a:lnTo>
                    <a:pt x="567721" y="625255"/>
                  </a:lnTo>
                  <a:lnTo>
                    <a:pt x="571249" y="642661"/>
                  </a:lnTo>
                  <a:lnTo>
                    <a:pt x="572422" y="642682"/>
                  </a:lnTo>
                  <a:lnTo>
                    <a:pt x="576578" y="625218"/>
                  </a:lnTo>
                  <a:lnTo>
                    <a:pt x="581148" y="607251"/>
                  </a:lnTo>
                  <a:lnTo>
                    <a:pt x="586103" y="589069"/>
                  </a:lnTo>
                  <a:lnTo>
                    <a:pt x="590966" y="572495"/>
                  </a:lnTo>
                  <a:lnTo>
                    <a:pt x="611531" y="507555"/>
                  </a:lnTo>
                  <a:close/>
                </a:path>
                <a:path w="1196975" h="1196975">
                  <a:moveTo>
                    <a:pt x="816017" y="507555"/>
                  </a:moveTo>
                  <a:lnTo>
                    <a:pt x="757777" y="507555"/>
                  </a:lnTo>
                  <a:lnTo>
                    <a:pt x="757777" y="593971"/>
                  </a:lnTo>
                  <a:lnTo>
                    <a:pt x="758301" y="593971"/>
                  </a:lnTo>
                  <a:lnTo>
                    <a:pt x="761617" y="588411"/>
                  </a:lnTo>
                  <a:lnTo>
                    <a:pt x="765012" y="583017"/>
                  </a:lnTo>
                  <a:lnTo>
                    <a:pt x="768460" y="577731"/>
                  </a:lnTo>
                  <a:lnTo>
                    <a:pt x="771934" y="572495"/>
                  </a:lnTo>
                  <a:lnTo>
                    <a:pt x="816017" y="507555"/>
                  </a:lnTo>
                  <a:close/>
                </a:path>
                <a:path w="1196975" h="1196975">
                  <a:moveTo>
                    <a:pt x="965718" y="504644"/>
                  </a:moveTo>
                  <a:lnTo>
                    <a:pt x="393757" y="504644"/>
                  </a:lnTo>
                  <a:lnTo>
                    <a:pt x="409835" y="505411"/>
                  </a:lnTo>
                  <a:lnTo>
                    <a:pt x="423476" y="507385"/>
                  </a:lnTo>
                  <a:lnTo>
                    <a:pt x="434294" y="510163"/>
                  </a:lnTo>
                  <a:lnTo>
                    <a:pt x="441902" y="513345"/>
                  </a:lnTo>
                  <a:lnTo>
                    <a:pt x="432594" y="548140"/>
                  </a:lnTo>
                  <a:lnTo>
                    <a:pt x="474139" y="548140"/>
                  </a:lnTo>
                  <a:lnTo>
                    <a:pt x="476718" y="507597"/>
                  </a:lnTo>
                  <a:lnTo>
                    <a:pt x="951055" y="507555"/>
                  </a:lnTo>
                  <a:lnTo>
                    <a:pt x="965718" y="504644"/>
                  </a:lnTo>
                  <a:close/>
                </a:path>
                <a:path w="1196975" h="1196975">
                  <a:moveTo>
                    <a:pt x="1196654" y="504686"/>
                  </a:moveTo>
                  <a:lnTo>
                    <a:pt x="1159095" y="504686"/>
                  </a:lnTo>
                  <a:lnTo>
                    <a:pt x="1170073" y="505064"/>
                  </a:lnTo>
                  <a:lnTo>
                    <a:pt x="1179924" y="506129"/>
                  </a:lnTo>
                  <a:lnTo>
                    <a:pt x="1188751" y="507773"/>
                  </a:lnTo>
                  <a:lnTo>
                    <a:pt x="1196654" y="509890"/>
                  </a:lnTo>
                  <a:lnTo>
                    <a:pt x="1196654" y="504686"/>
                  </a:lnTo>
                  <a:close/>
                </a:path>
                <a:path w="1196975" h="1196975">
                  <a:moveTo>
                    <a:pt x="1196654" y="461179"/>
                  </a:moveTo>
                  <a:lnTo>
                    <a:pt x="427390" y="461179"/>
                  </a:lnTo>
                  <a:lnTo>
                    <a:pt x="398375" y="496833"/>
                  </a:lnTo>
                  <a:lnTo>
                    <a:pt x="1196654" y="496833"/>
                  </a:lnTo>
                  <a:lnTo>
                    <a:pt x="1196654" y="461179"/>
                  </a:lnTo>
                  <a:close/>
                </a:path>
                <a:path w="1196975" h="1196975">
                  <a:moveTo>
                    <a:pt x="396647" y="461179"/>
                  </a:moveTo>
                  <a:lnTo>
                    <a:pt x="367088" y="461179"/>
                  </a:lnTo>
                  <a:lnTo>
                    <a:pt x="381580" y="479147"/>
                  </a:lnTo>
                  <a:lnTo>
                    <a:pt x="382155" y="479126"/>
                  </a:lnTo>
                  <a:lnTo>
                    <a:pt x="396647" y="461179"/>
                  </a:lnTo>
                  <a:close/>
                </a:path>
              </a:pathLst>
            </a:custGeom>
            <a:solidFill>
              <a:srgbClr val="D10A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93936" y="1006475"/>
            <a:ext cx="15716360" cy="6504088"/>
          </a:xfrm>
          <a:prstGeom prst="rect">
            <a:avLst/>
          </a:prstGeom>
        </p:spPr>
        <p:txBody>
          <a:bodyPr vert="horz" wrap="square" lIns="0" tIns="956310" rIns="0" bIns="0" rtlCol="0">
            <a:spAutoFit/>
          </a:bodyPr>
          <a:lstStyle/>
          <a:p>
            <a:pPr marL="3402965">
              <a:lnSpc>
                <a:spcPct val="100000"/>
              </a:lnSpc>
              <a:spcBef>
                <a:spcPts val="7530"/>
              </a:spcBef>
              <a:tabLst>
                <a:tab pos="4235450" algn="l"/>
              </a:tabLst>
            </a:pPr>
            <a:r>
              <a:rPr lang="cs-CZ" sz="10550" b="1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 + </a:t>
            </a:r>
            <a:r>
              <a:rPr sz="10550" b="1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5</a:t>
            </a:r>
            <a:r>
              <a:rPr sz="10550" b="1" spc="6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10550" b="1" spc="7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MLD</a:t>
            </a:r>
            <a:endParaRPr sz="10550" dirty="0">
              <a:latin typeface="Myriad Pro Cond" panose="020B0506030403020204" pitchFamily="34" charset="0"/>
              <a:cs typeface="Futura T OT Condensed"/>
            </a:endParaRPr>
          </a:p>
          <a:p>
            <a:pPr marL="12700" marR="5080" indent="635" algn="ctr">
              <a:lnSpc>
                <a:spcPct val="110000"/>
              </a:lnSpc>
              <a:spcBef>
                <a:spcPts val="3600"/>
              </a:spcBef>
            </a:pP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ZRUŠIT</a:t>
            </a:r>
            <a:r>
              <a:rPr sz="5100" b="1" spc="13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SNÍŽENÍ</a:t>
            </a:r>
            <a:r>
              <a:rPr sz="5100" b="1" spc="13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SAZBY</a:t>
            </a:r>
            <a:r>
              <a:rPr sz="5100" b="1" spc="13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SOCIÁLNÍHO</a:t>
            </a:r>
            <a:r>
              <a:rPr sz="5100" b="1" spc="13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POJIŠTĚNÍ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O</a:t>
            </a:r>
            <a:r>
              <a:rPr sz="5100" b="1" spc="12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5</a:t>
            </a:r>
            <a:r>
              <a:rPr sz="5100" b="1" spc="10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%</a:t>
            </a:r>
            <a:r>
              <a:rPr sz="5100" b="1" spc="14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U</a:t>
            </a:r>
            <a:r>
              <a:rPr sz="5100" b="1" spc="1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ZAMĚSTNAVATELE</a:t>
            </a:r>
            <a:r>
              <a:rPr sz="5100" b="1" spc="1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5" dirty="0">
                <a:latin typeface="Myriad Pro Cond" panose="020B0506030403020204" pitchFamily="34" charset="0"/>
                <a:cs typeface="Futura T OT Condensed"/>
              </a:rPr>
              <a:t>PŘI</a:t>
            </a:r>
            <a:r>
              <a:rPr sz="5100" b="1" spc="18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ZAMĚSTNÁVÁNÍ OSOB</a:t>
            </a:r>
            <a:r>
              <a:rPr sz="5100" b="1" spc="10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NA</a:t>
            </a:r>
            <a:r>
              <a:rPr sz="5100" b="1" spc="11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ZKRÁCENÝ</a:t>
            </a:r>
            <a:r>
              <a:rPr sz="5100" b="1" spc="114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ÚVAZEK</a:t>
            </a:r>
            <a:r>
              <a:rPr sz="5100" b="1" spc="11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A</a:t>
            </a:r>
            <a:r>
              <a:rPr sz="5100" b="1" spc="11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SAZBU</a:t>
            </a:r>
            <a:r>
              <a:rPr sz="5100" b="1" spc="114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0" dirty="0">
                <a:latin typeface="Myriad Pro Cond" panose="020B0506030403020204" pitchFamily="34" charset="0"/>
                <a:cs typeface="Futura T OT Condensed"/>
              </a:rPr>
              <a:t>VRÁTIT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NA</a:t>
            </a:r>
            <a:r>
              <a:rPr sz="5100" b="1" spc="8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5" dirty="0">
                <a:latin typeface="Myriad Pro Cond" panose="020B0506030403020204" pitchFamily="34" charset="0"/>
                <a:cs typeface="Futura T OT Condensed"/>
              </a:rPr>
              <a:t>PŮVODNÍ</a:t>
            </a:r>
            <a:r>
              <a:rPr sz="5100" b="1" spc="8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-10" dirty="0">
                <a:latin typeface="Myriad Pro Cond" panose="020B0506030403020204" pitchFamily="34" charset="0"/>
                <a:cs typeface="Futura T OT Condensed"/>
              </a:rPr>
              <a:t>ÚROVEŇ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27250" y="1082675"/>
            <a:ext cx="16293782" cy="7367401"/>
          </a:xfrm>
          <a:prstGeom prst="rect">
            <a:avLst/>
          </a:prstGeom>
        </p:spPr>
        <p:txBody>
          <a:bodyPr vert="horz" wrap="square" lIns="0" tIns="956310" rIns="0" bIns="0" rtlCol="0">
            <a:spAutoFit/>
          </a:bodyPr>
          <a:lstStyle/>
          <a:p>
            <a:pPr marL="5019040">
              <a:lnSpc>
                <a:spcPct val="100000"/>
              </a:lnSpc>
              <a:spcBef>
                <a:spcPts val="7530"/>
              </a:spcBef>
              <a:tabLst>
                <a:tab pos="5851525" algn="l"/>
              </a:tabLst>
            </a:pPr>
            <a:r>
              <a:rPr lang="cs-CZ" sz="10550" b="1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+ </a:t>
            </a:r>
            <a:r>
              <a:rPr sz="10550" b="1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20</a:t>
            </a:r>
            <a:r>
              <a:rPr sz="10550" b="1" spc="7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MLD</a:t>
            </a:r>
            <a:endParaRPr sz="10550" dirty="0">
              <a:latin typeface="Myriad Pro Cond" panose="020B0506030403020204" pitchFamily="34" charset="0"/>
              <a:cs typeface="Futura T OT Condensed"/>
            </a:endParaRPr>
          </a:p>
          <a:p>
            <a:pPr marL="12065" marR="5080" indent="8890" algn="ctr">
              <a:lnSpc>
                <a:spcPct val="110000"/>
              </a:lnSpc>
              <a:spcBef>
                <a:spcPts val="3600"/>
              </a:spcBef>
            </a:pP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VRÁTIT</a:t>
            </a:r>
            <a:r>
              <a:rPr sz="5100" b="1" spc="15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HRANICI</a:t>
            </a:r>
            <a:r>
              <a:rPr sz="5100" b="1" spc="16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PRO</a:t>
            </a:r>
            <a:r>
              <a:rPr sz="5100" b="1" spc="16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POUŽITÍ</a:t>
            </a:r>
            <a:r>
              <a:rPr sz="5100" b="1" spc="16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PAUŠÁLNÍ</a:t>
            </a:r>
            <a:r>
              <a:rPr sz="5100" b="1" spc="16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DANĚ</a:t>
            </a:r>
            <a:r>
              <a:rPr sz="5100" b="1" spc="16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NA</a:t>
            </a:r>
            <a:r>
              <a:rPr sz="5100" b="1" spc="12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1</a:t>
            </a:r>
            <a:r>
              <a:rPr sz="5100" b="1" spc="12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MILION</a:t>
            </a:r>
            <a:r>
              <a:rPr sz="5100" b="1" spc="16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35" dirty="0">
                <a:latin typeface="Myriad Pro Cond" panose="020B0506030403020204" pitchFamily="34" charset="0"/>
                <a:cs typeface="Futura T OT Condensed"/>
              </a:rPr>
              <a:t>KČ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A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5" dirty="0">
                <a:latin typeface="Myriad Pro Cond" panose="020B0506030403020204" pitchFamily="34" charset="0"/>
                <a:cs typeface="Futura T OT Condensed"/>
              </a:rPr>
              <a:t>TÍM</a:t>
            </a:r>
            <a:r>
              <a:rPr sz="5100" b="1" spc="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POSUNOUT</a:t>
            </a:r>
            <a:r>
              <a:rPr sz="5100" b="1" spc="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ZPĚT</a:t>
            </a:r>
            <a:r>
              <a:rPr sz="5100" b="1" spc="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I</a:t>
            </a:r>
            <a:r>
              <a:rPr sz="5100" b="1" spc="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POVINNOU</a:t>
            </a:r>
            <a:r>
              <a:rPr sz="5100" b="1" spc="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REGISTRACI</a:t>
            </a:r>
            <a:r>
              <a:rPr sz="5100" b="1" spc="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K</a:t>
            </a:r>
            <a:r>
              <a:rPr sz="5100" b="1" spc="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5" dirty="0">
                <a:latin typeface="Myriad Pro Cond" panose="020B0506030403020204" pitchFamily="34" charset="0"/>
                <a:cs typeface="Futura T OT Condensed"/>
              </a:rPr>
              <a:t>DPH</a:t>
            </a:r>
            <a:r>
              <a:rPr sz="5100" b="1" spc="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NA</a:t>
            </a:r>
            <a:r>
              <a:rPr sz="5100" b="1" spc="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25" dirty="0">
                <a:latin typeface="Myriad Pro Cond" panose="020B0506030403020204" pitchFamily="34" charset="0"/>
                <a:cs typeface="Futura T OT Condensed"/>
              </a:rPr>
              <a:t>TUTO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ÚROVEŇ.</a:t>
            </a:r>
            <a:r>
              <a:rPr sz="5100" b="1" spc="19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PAUŠÁLNÍ</a:t>
            </a:r>
            <a:r>
              <a:rPr sz="5100" b="1" spc="24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>
                <a:latin typeface="Myriad Pro Cond" panose="020B0506030403020204" pitchFamily="34" charset="0"/>
                <a:cs typeface="Futura T OT Condensed"/>
              </a:rPr>
              <a:t>DAŇ</a:t>
            </a:r>
            <a:r>
              <a:rPr sz="5100" b="1" spc="24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0">
                <a:latin typeface="Myriad Pro Cond" panose="020B0506030403020204" pitchFamily="34" charset="0"/>
                <a:cs typeface="Futura T OT Condensed"/>
              </a:rPr>
              <a:t>RESTRUKTURALIZOVAT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  <a:p>
            <a:pPr marL="7620" algn="ctr">
              <a:lnSpc>
                <a:spcPct val="110000"/>
              </a:lnSpc>
              <a:spcBef>
                <a:spcPts val="10"/>
              </a:spcBef>
            </a:pP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NA</a:t>
            </a:r>
            <a:r>
              <a:rPr sz="5100" b="1" spc="9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DAŇ</a:t>
            </a:r>
            <a:r>
              <a:rPr sz="5100" b="1" spc="9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VYMĚŘENOU</a:t>
            </a:r>
            <a:r>
              <a:rPr sz="5100" b="1" spc="9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>
                <a:latin typeface="Myriad Pro Cond" panose="020B0506030403020204" pitchFamily="34" charset="0"/>
                <a:cs typeface="Futura T OT Condensed"/>
              </a:rPr>
              <a:t>PODLE</a:t>
            </a:r>
            <a:r>
              <a:rPr sz="5100" b="1" spc="95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>
                <a:latin typeface="Myriad Pro Cond" panose="020B0506030403020204" pitchFamily="34" charset="0"/>
                <a:cs typeface="Futura T OT Condensed"/>
              </a:rPr>
              <a:t>POMŮCEK</a:t>
            </a:r>
            <a:r>
              <a:rPr lang="cs-CZ" sz="5100" b="1" spc="60" dirty="0">
                <a:latin typeface="Myriad Pro Cond" panose="020B0506030403020204" pitchFamily="34" charset="0"/>
                <a:cs typeface="Futura T OT Condensed"/>
              </a:rPr>
              <a:t>.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35924" y="1990000"/>
            <a:ext cx="8302526" cy="1636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0"/>
              </a:spcBef>
              <a:tabLst>
                <a:tab pos="843915" algn="l"/>
              </a:tabLst>
            </a:pPr>
            <a:r>
              <a:rPr lang="cs-CZ" dirty="0">
                <a:solidFill>
                  <a:srgbClr val="D10A12"/>
                </a:solidFill>
              </a:rPr>
              <a:t>+ </a:t>
            </a:r>
            <a:r>
              <a:rPr>
                <a:solidFill>
                  <a:srgbClr val="D10A12"/>
                </a:solidFill>
              </a:rPr>
              <a:t>6</a:t>
            </a:r>
            <a:r>
              <a:rPr lang="cs-CZ" dirty="0">
                <a:solidFill>
                  <a:srgbClr val="D10A12"/>
                </a:solidFill>
              </a:rPr>
              <a:t> </a:t>
            </a:r>
            <a:r>
              <a:rPr>
                <a:solidFill>
                  <a:srgbClr val="D10A12"/>
                </a:solidFill>
              </a:rPr>
              <a:t>–</a:t>
            </a:r>
            <a:r>
              <a:rPr lang="cs-CZ" dirty="0">
                <a:solidFill>
                  <a:srgbClr val="D10A12"/>
                </a:solidFill>
              </a:rPr>
              <a:t> </a:t>
            </a:r>
            <a:r>
              <a:rPr>
                <a:solidFill>
                  <a:srgbClr val="D10A12"/>
                </a:solidFill>
              </a:rPr>
              <a:t>7</a:t>
            </a:r>
            <a:r>
              <a:rPr spc="70">
                <a:solidFill>
                  <a:srgbClr val="D10A12"/>
                </a:solidFill>
              </a:rPr>
              <a:t> </a:t>
            </a:r>
            <a:r>
              <a:rPr spc="70" dirty="0">
                <a:solidFill>
                  <a:srgbClr val="D10A12"/>
                </a:solidFill>
              </a:rPr>
              <a:t>MLD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2889250" y="4816475"/>
            <a:ext cx="15159388" cy="26027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4485" marR="5080" indent="488315">
              <a:lnSpc>
                <a:spcPct val="110000"/>
              </a:lnSpc>
              <a:spcBef>
                <a:spcPts val="100"/>
              </a:spcBef>
            </a:pPr>
            <a:r>
              <a:rPr dirty="0"/>
              <a:t>POZASTAVIT</a:t>
            </a:r>
            <a:r>
              <a:rPr spc="229" dirty="0"/>
              <a:t> </a:t>
            </a:r>
            <a:r>
              <a:rPr spc="60" dirty="0"/>
              <a:t>ZAMÝŠLENÉ</a:t>
            </a:r>
            <a:r>
              <a:rPr spc="245" dirty="0"/>
              <a:t> </a:t>
            </a:r>
            <a:r>
              <a:rPr spc="50" dirty="0"/>
              <a:t>PRODLOUŽENÍ </a:t>
            </a:r>
            <a:r>
              <a:rPr spc="60" dirty="0"/>
              <a:t>MIMOŘÁDNÝCH</a:t>
            </a:r>
            <a:r>
              <a:rPr spc="175" dirty="0"/>
              <a:t> </a:t>
            </a:r>
            <a:r>
              <a:rPr dirty="0"/>
              <a:t>ZRYCHLENÝCH</a:t>
            </a:r>
            <a:r>
              <a:rPr spc="190" dirty="0"/>
              <a:t> </a:t>
            </a:r>
            <a:r>
              <a:rPr spc="55" dirty="0"/>
              <a:t>ODPISŮ</a:t>
            </a:r>
            <a:r>
              <a:rPr spc="190" dirty="0"/>
              <a:t> </a:t>
            </a:r>
            <a:r>
              <a:rPr dirty="0"/>
              <a:t>I</a:t>
            </a:r>
            <a:r>
              <a:rPr spc="190" dirty="0"/>
              <a:t> </a:t>
            </a:r>
            <a:r>
              <a:rPr spc="30" dirty="0"/>
              <a:t>NA</a:t>
            </a:r>
          </a:p>
          <a:p>
            <a:pPr marL="531495">
              <a:lnSpc>
                <a:spcPct val="110000"/>
              </a:lnSpc>
              <a:spcBef>
                <a:spcPts val="10"/>
              </a:spcBef>
            </a:pPr>
            <a:r>
              <a:rPr spc="80" dirty="0"/>
              <a:t>MAJETEK</a:t>
            </a:r>
            <a:r>
              <a:rPr spc="75" dirty="0"/>
              <a:t> </a:t>
            </a:r>
            <a:r>
              <a:rPr spc="60" dirty="0"/>
              <a:t>POŘÍZENÝ</a:t>
            </a:r>
            <a:r>
              <a:rPr spc="75" dirty="0"/>
              <a:t> </a:t>
            </a:r>
            <a:r>
              <a:rPr dirty="0"/>
              <a:t>V</a:t>
            </a:r>
            <a:r>
              <a:rPr spc="80" dirty="0"/>
              <a:t> </a:t>
            </a:r>
            <a:r>
              <a:rPr spc="50" dirty="0"/>
              <a:t>LETECH</a:t>
            </a:r>
            <a:r>
              <a:rPr spc="40" dirty="0"/>
              <a:t> </a:t>
            </a:r>
            <a:r>
              <a:rPr dirty="0"/>
              <a:t>2022</a:t>
            </a:r>
            <a:r>
              <a:rPr spc="40" dirty="0"/>
              <a:t> </a:t>
            </a:r>
            <a:r>
              <a:t>A</a:t>
            </a:r>
            <a:r>
              <a:rPr spc="45"/>
              <a:t> </a:t>
            </a:r>
            <a:r>
              <a:rPr spc="-20"/>
              <a:t>2023</a:t>
            </a:r>
            <a:r>
              <a:rPr lang="cs-CZ" spc="-20" dirty="0"/>
              <a:t>.</a:t>
            </a:r>
            <a:endParaRPr spc="-2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65836" y="2073275"/>
            <a:ext cx="7858180" cy="1636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0"/>
              </a:spcBef>
              <a:tabLst>
                <a:tab pos="843915" algn="l"/>
              </a:tabLst>
            </a:pPr>
            <a:r>
              <a:rPr lang="cs-CZ" dirty="0">
                <a:solidFill>
                  <a:srgbClr val="D10A12"/>
                </a:solidFill>
              </a:rPr>
              <a:t>+ </a:t>
            </a:r>
            <a:r>
              <a:rPr lang="en-GB" dirty="0">
                <a:solidFill>
                  <a:srgbClr val="D10A12"/>
                </a:solidFill>
              </a:rPr>
              <a:t>4</a:t>
            </a:r>
            <a:r>
              <a:rPr lang="cs-CZ" dirty="0">
                <a:solidFill>
                  <a:srgbClr val="D10A12"/>
                </a:solidFill>
              </a:rPr>
              <a:t> </a:t>
            </a:r>
            <a:r>
              <a:rPr lang="en-GB" dirty="0">
                <a:solidFill>
                  <a:srgbClr val="D10A12"/>
                </a:solidFill>
              </a:rPr>
              <a:t>–</a:t>
            </a:r>
            <a:r>
              <a:rPr lang="cs-CZ" dirty="0">
                <a:solidFill>
                  <a:srgbClr val="D10A12"/>
                </a:solidFill>
              </a:rPr>
              <a:t> </a:t>
            </a:r>
            <a:r>
              <a:rPr lang="en-GB" dirty="0">
                <a:solidFill>
                  <a:srgbClr val="D10A12"/>
                </a:solidFill>
              </a:rPr>
              <a:t>5</a:t>
            </a:r>
            <a:r>
              <a:rPr lang="en-GB" spc="70" dirty="0">
                <a:solidFill>
                  <a:srgbClr val="D10A12"/>
                </a:solidFill>
              </a:rPr>
              <a:t> MLD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956050" y="4968875"/>
            <a:ext cx="12720987" cy="260404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9525" algn="ctr">
              <a:lnSpc>
                <a:spcPct val="110000"/>
              </a:lnSpc>
              <a:spcBef>
                <a:spcPts val="110"/>
              </a:spcBef>
            </a:pPr>
            <a:r>
              <a:rPr dirty="0"/>
              <a:t>POZASTAVIT</a:t>
            </a:r>
            <a:r>
              <a:rPr spc="240" dirty="0"/>
              <a:t> </a:t>
            </a:r>
            <a:r>
              <a:rPr spc="60" dirty="0"/>
              <a:t>ZAMÝŠLENÉ</a:t>
            </a:r>
            <a:r>
              <a:rPr spc="245" dirty="0"/>
              <a:t> </a:t>
            </a:r>
            <a:r>
              <a:rPr spc="50" dirty="0"/>
              <a:t>PROMINUTÍ</a:t>
            </a:r>
          </a:p>
          <a:p>
            <a:pPr marL="22225" marR="5080" algn="ctr">
              <a:lnSpc>
                <a:spcPct val="110000"/>
              </a:lnSpc>
            </a:pPr>
            <a:r>
              <a:rPr dirty="0"/>
              <a:t>PLATBY</a:t>
            </a:r>
            <a:r>
              <a:rPr spc="114" dirty="0"/>
              <a:t> </a:t>
            </a:r>
            <a:r>
              <a:rPr spc="60" dirty="0"/>
              <a:t>SOCIÁLNÍHO</a:t>
            </a:r>
            <a:r>
              <a:rPr spc="130" dirty="0"/>
              <a:t> </a:t>
            </a:r>
            <a:r>
              <a:rPr spc="60" dirty="0"/>
              <a:t>POJIŠTĚNÍ</a:t>
            </a:r>
            <a:r>
              <a:rPr spc="125" dirty="0"/>
              <a:t> </a:t>
            </a:r>
            <a:r>
              <a:rPr dirty="0"/>
              <a:t>U</a:t>
            </a:r>
            <a:r>
              <a:rPr spc="130" dirty="0"/>
              <a:t> </a:t>
            </a:r>
            <a:r>
              <a:rPr spc="50"/>
              <a:t>PRACUJÍCÍCH </a:t>
            </a:r>
            <a:r>
              <a:rPr spc="60"/>
              <a:t>DŮCHODCŮ</a:t>
            </a:r>
            <a:r>
              <a:rPr lang="cs-CZ" spc="60" dirty="0"/>
              <a:t>.</a:t>
            </a:r>
            <a:endParaRPr spc="6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51450" y="2530475"/>
            <a:ext cx="12039599" cy="3835665"/>
          </a:xfrm>
          <a:prstGeom prst="rect">
            <a:avLst/>
          </a:prstGeom>
        </p:spPr>
        <p:txBody>
          <a:bodyPr vert="horz" wrap="square" lIns="0" tIns="956310" rIns="0" bIns="0" rtlCol="0">
            <a:spAutoFit/>
          </a:bodyPr>
          <a:lstStyle/>
          <a:p>
            <a:pPr marL="1262380">
              <a:lnSpc>
                <a:spcPct val="100000"/>
              </a:lnSpc>
              <a:spcBef>
                <a:spcPts val="7530"/>
              </a:spcBef>
              <a:tabLst>
                <a:tab pos="2094864" algn="l"/>
              </a:tabLst>
            </a:pPr>
            <a:r>
              <a:rPr lang="cs-CZ" sz="10550" b="1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+ </a:t>
            </a:r>
            <a:r>
              <a:rPr sz="10550" b="1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30</a:t>
            </a:r>
            <a:r>
              <a:rPr sz="10550" b="1" spc="7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MLD</a:t>
            </a:r>
            <a:endParaRPr sz="10550" dirty="0">
              <a:latin typeface="Myriad Pro Cond" panose="020B0506030403020204" pitchFamily="34" charset="0"/>
              <a:cs typeface="Futura T OT Condensed"/>
            </a:endParaRPr>
          </a:p>
          <a:p>
            <a:pPr marL="12700">
              <a:lnSpc>
                <a:spcPct val="100000"/>
              </a:lnSpc>
              <a:spcBef>
                <a:spcPts val="3610"/>
              </a:spcBef>
            </a:pP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ZRUŠIT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TZV.</a:t>
            </a:r>
            <a:r>
              <a:rPr sz="5100" b="1" spc="3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0">
                <a:latin typeface="Myriad Pro Cond" panose="020B0506030403020204" pitchFamily="34" charset="0"/>
                <a:cs typeface="Futura T OT Condensed"/>
              </a:rPr>
              <a:t>LOSS</a:t>
            </a:r>
            <a:r>
              <a:rPr sz="5100" b="1" spc="65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5">
                <a:latin typeface="Myriad Pro Cond" panose="020B0506030403020204" pitchFamily="34" charset="0"/>
                <a:cs typeface="Futura T OT Condensed"/>
              </a:rPr>
              <a:t>CARRYBACK</a:t>
            </a:r>
            <a:r>
              <a:rPr lang="cs-CZ" sz="5100" b="1" spc="45" dirty="0">
                <a:latin typeface="Myriad Pro Cond" panose="020B0506030403020204" pitchFamily="34" charset="0"/>
                <a:cs typeface="Futura T OT Condensed"/>
              </a:rPr>
              <a:t>.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80050" y="2225675"/>
            <a:ext cx="11201400" cy="4777462"/>
          </a:xfrm>
          <a:prstGeom prst="rect">
            <a:avLst/>
          </a:prstGeom>
        </p:spPr>
        <p:txBody>
          <a:bodyPr vert="horz" wrap="square" lIns="0" tIns="956310" rIns="0" bIns="0" rtlCol="0">
            <a:spAutoFit/>
          </a:bodyPr>
          <a:lstStyle/>
          <a:p>
            <a:pPr marL="1527175">
              <a:lnSpc>
                <a:spcPct val="100000"/>
              </a:lnSpc>
              <a:spcBef>
                <a:spcPts val="7530"/>
              </a:spcBef>
              <a:tabLst>
                <a:tab pos="2359660" algn="l"/>
              </a:tabLst>
            </a:pPr>
            <a:r>
              <a:rPr lang="cs-CZ" sz="10550" b="1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+ </a:t>
            </a:r>
            <a:r>
              <a:rPr sz="10550" b="1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2</a:t>
            </a:r>
            <a:r>
              <a:rPr sz="10550" b="1" spc="6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10550" b="1" spc="7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MLD</a:t>
            </a:r>
            <a:endParaRPr sz="10550" dirty="0">
              <a:latin typeface="Myriad Pro Cond" panose="020B0506030403020204" pitchFamily="34" charset="0"/>
              <a:cs typeface="Futura T OT Condensed"/>
            </a:endParaRPr>
          </a:p>
          <a:p>
            <a:pPr marL="928369" marR="5080" indent="-916305">
              <a:lnSpc>
                <a:spcPct val="110000"/>
              </a:lnSpc>
              <a:spcBef>
                <a:spcPts val="3600"/>
              </a:spcBef>
            </a:pP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ZRUŠIT</a:t>
            </a:r>
            <a:r>
              <a:rPr sz="5100" b="1" spc="17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DAŇOVÉ</a:t>
            </a:r>
            <a:r>
              <a:rPr sz="5100" b="1" spc="1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35" dirty="0">
                <a:latin typeface="Myriad Pro Cond" panose="020B0506030403020204" pitchFamily="34" charset="0"/>
                <a:cs typeface="Futura T OT Condensed"/>
              </a:rPr>
              <a:t>OSVOBOZENÍ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STÁTNÍCH</a:t>
            </a:r>
            <a:r>
              <a:rPr sz="5100" b="1" spc="39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DLUHOPISŮ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35" y="5245"/>
            <a:ext cx="20097750" cy="11298555"/>
          </a:xfrm>
          <a:custGeom>
            <a:avLst/>
            <a:gdLst/>
            <a:ahLst/>
            <a:cxnLst/>
            <a:rect l="l" t="t" r="r" b="b"/>
            <a:pathLst>
              <a:path w="20097750" h="11298555">
                <a:moveTo>
                  <a:pt x="20097702" y="0"/>
                </a:moveTo>
                <a:lnTo>
                  <a:pt x="0" y="0"/>
                </a:lnTo>
                <a:lnTo>
                  <a:pt x="0" y="11298074"/>
                </a:lnTo>
                <a:lnTo>
                  <a:pt x="20097702" y="11298074"/>
                </a:lnTo>
                <a:lnTo>
                  <a:pt x="20097702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35" y="5235"/>
            <a:ext cx="20097750" cy="11298555"/>
          </a:xfrm>
          <a:custGeom>
            <a:avLst/>
            <a:gdLst/>
            <a:ahLst/>
            <a:cxnLst/>
            <a:rect l="l" t="t" r="r" b="b"/>
            <a:pathLst>
              <a:path w="20097750" h="11298555">
                <a:moveTo>
                  <a:pt x="0" y="11298085"/>
                </a:moveTo>
                <a:lnTo>
                  <a:pt x="20097702" y="11298085"/>
                </a:lnTo>
                <a:lnTo>
                  <a:pt x="20097702" y="0"/>
                </a:lnTo>
                <a:lnTo>
                  <a:pt x="0" y="0"/>
                </a:lnTo>
                <a:lnTo>
                  <a:pt x="0" y="11298085"/>
                </a:lnTo>
                <a:close/>
              </a:path>
            </a:pathLst>
          </a:custGeom>
          <a:ln w="10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77873" y="2674529"/>
            <a:ext cx="13654405" cy="3571331"/>
          </a:xfrm>
          <a:prstGeom prst="rect">
            <a:avLst/>
          </a:prstGeom>
        </p:spPr>
        <p:txBody>
          <a:bodyPr vert="horz" wrap="square" lIns="0" tIns="430372" rIns="0" bIns="0" rtlCol="0">
            <a:spAutoFit/>
          </a:bodyPr>
          <a:lstStyle/>
          <a:p>
            <a:pPr marL="117475" algn="ctr">
              <a:lnSpc>
                <a:spcPct val="100000"/>
              </a:lnSpc>
              <a:spcBef>
                <a:spcPts val="1410"/>
              </a:spcBef>
            </a:pPr>
            <a:r>
              <a:rPr sz="13200" b="1" spc="50" dirty="0">
                <a:cs typeface="Futura T OT Extra Bold Cond"/>
              </a:rPr>
              <a:t>NÁŠ</a:t>
            </a:r>
            <a:r>
              <a:rPr sz="13200" b="1" spc="190" dirty="0">
                <a:cs typeface="Futura T OT Extra Bold Cond"/>
              </a:rPr>
              <a:t> </a:t>
            </a:r>
            <a:r>
              <a:rPr sz="13200" b="1" spc="110" dirty="0">
                <a:cs typeface="Futura T OT Extra Bold Cond"/>
              </a:rPr>
              <a:t>BALÍČEK</a:t>
            </a:r>
            <a:endParaRPr sz="13200" dirty="0">
              <a:cs typeface="Futura T OT Extra Bold Cond"/>
            </a:endParaRPr>
          </a:p>
          <a:p>
            <a:pPr marL="106045" algn="ctr">
              <a:lnSpc>
                <a:spcPct val="100000"/>
              </a:lnSpc>
              <a:spcBef>
                <a:spcPts val="655"/>
              </a:spcBef>
            </a:pPr>
            <a:r>
              <a:rPr sz="6600" b="0" dirty="0"/>
              <a:t>NÁVRHY</a:t>
            </a:r>
            <a:r>
              <a:rPr sz="6600" b="0" spc="215" dirty="0"/>
              <a:t> </a:t>
            </a:r>
            <a:r>
              <a:rPr sz="6600" b="0" dirty="0"/>
              <a:t>NA</a:t>
            </a:r>
            <a:r>
              <a:rPr sz="6600" b="0" spc="215" dirty="0"/>
              <a:t> </a:t>
            </a:r>
            <a:r>
              <a:rPr sz="6600" b="0" dirty="0"/>
              <a:t>OZDRAVENÍ</a:t>
            </a:r>
            <a:r>
              <a:rPr sz="6600" b="0" spc="220" dirty="0"/>
              <a:t> </a:t>
            </a:r>
            <a:r>
              <a:rPr sz="6600" b="0" spc="50" dirty="0"/>
              <a:t>VEŘEJNÝCH</a:t>
            </a:r>
            <a:r>
              <a:rPr sz="6600" b="0" spc="215" dirty="0"/>
              <a:t> </a:t>
            </a:r>
            <a:r>
              <a:rPr sz="6600" b="0" spc="60" dirty="0"/>
              <a:t>FINANCÍ</a:t>
            </a:r>
            <a:endParaRPr sz="6600" b="0" dirty="0"/>
          </a:p>
        </p:txBody>
      </p:sp>
      <p:grpSp>
        <p:nvGrpSpPr>
          <p:cNvPr id="5" name="object 5"/>
          <p:cNvGrpSpPr/>
          <p:nvPr/>
        </p:nvGrpSpPr>
        <p:grpSpPr>
          <a:xfrm>
            <a:off x="9423796" y="9004961"/>
            <a:ext cx="1256665" cy="1256665"/>
            <a:chOff x="9423796" y="9004961"/>
            <a:chExt cx="1256665" cy="1256665"/>
          </a:xfrm>
        </p:grpSpPr>
        <p:sp>
          <p:nvSpPr>
            <p:cNvPr id="6" name="object 6"/>
            <p:cNvSpPr/>
            <p:nvPr/>
          </p:nvSpPr>
          <p:spPr>
            <a:xfrm>
              <a:off x="9423796" y="9004961"/>
              <a:ext cx="1256665" cy="1256665"/>
            </a:xfrm>
            <a:custGeom>
              <a:avLst/>
              <a:gdLst/>
              <a:ahLst/>
              <a:cxnLst/>
              <a:rect l="l" t="t" r="r" b="b"/>
              <a:pathLst>
                <a:path w="1256665" h="1256665">
                  <a:moveTo>
                    <a:pt x="1256506" y="0"/>
                  </a:moveTo>
                  <a:lnTo>
                    <a:pt x="0" y="0"/>
                  </a:lnTo>
                  <a:lnTo>
                    <a:pt x="0" y="1256506"/>
                  </a:lnTo>
                  <a:lnTo>
                    <a:pt x="1256506" y="1256506"/>
                  </a:lnTo>
                  <a:lnTo>
                    <a:pt x="12565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583843" y="9575490"/>
              <a:ext cx="66675" cy="62865"/>
            </a:xfrm>
            <a:custGeom>
              <a:avLst/>
              <a:gdLst/>
              <a:ahLst/>
              <a:cxnLst/>
              <a:rect l="l" t="t" r="r" b="b"/>
              <a:pathLst>
                <a:path w="66675" h="62865">
                  <a:moveTo>
                    <a:pt x="28386" y="0"/>
                  </a:moveTo>
                  <a:lnTo>
                    <a:pt x="15889" y="1553"/>
                  </a:lnTo>
                  <a:lnTo>
                    <a:pt x="7027" y="5730"/>
                  </a:lnTo>
                  <a:lnTo>
                    <a:pt x="1748" y="11756"/>
                  </a:lnTo>
                  <a:lnTo>
                    <a:pt x="0" y="18858"/>
                  </a:lnTo>
                  <a:lnTo>
                    <a:pt x="2073" y="27077"/>
                  </a:lnTo>
                  <a:lnTo>
                    <a:pt x="8548" y="33713"/>
                  </a:lnTo>
                  <a:lnTo>
                    <a:pt x="19803" y="39796"/>
                  </a:lnTo>
                  <a:lnTo>
                    <a:pt x="45157" y="49983"/>
                  </a:lnTo>
                  <a:lnTo>
                    <a:pt x="53173" y="53889"/>
                  </a:lnTo>
                  <a:lnTo>
                    <a:pt x="60290" y="58088"/>
                  </a:lnTo>
                  <a:lnTo>
                    <a:pt x="66532" y="62594"/>
                  </a:lnTo>
                  <a:lnTo>
                    <a:pt x="66532" y="8198"/>
                  </a:lnTo>
                  <a:lnTo>
                    <a:pt x="59645" y="5367"/>
                  </a:lnTo>
                  <a:lnTo>
                    <a:pt x="50934" y="2721"/>
                  </a:lnTo>
                  <a:lnTo>
                    <a:pt x="40485" y="764"/>
                  </a:lnTo>
                  <a:lnTo>
                    <a:pt x="28386" y="0"/>
                  </a:lnTo>
                  <a:close/>
                </a:path>
              </a:pathLst>
            </a:custGeom>
            <a:solidFill>
              <a:srgbClr val="D10A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73868" y="9574076"/>
              <a:ext cx="94499" cy="13185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453717" y="9034896"/>
              <a:ext cx="1196975" cy="1196975"/>
            </a:xfrm>
            <a:custGeom>
              <a:avLst/>
              <a:gdLst/>
              <a:ahLst/>
              <a:cxnLst/>
              <a:rect l="l" t="t" r="r" b="b"/>
              <a:pathLst>
                <a:path w="1196975" h="1196975">
                  <a:moveTo>
                    <a:pt x="1196654" y="0"/>
                  </a:moveTo>
                  <a:lnTo>
                    <a:pt x="0" y="0"/>
                  </a:lnTo>
                  <a:lnTo>
                    <a:pt x="0" y="1196675"/>
                  </a:lnTo>
                  <a:lnTo>
                    <a:pt x="1196654" y="1196675"/>
                  </a:lnTo>
                  <a:lnTo>
                    <a:pt x="1196654" y="706125"/>
                  </a:lnTo>
                  <a:lnTo>
                    <a:pt x="389380" y="706125"/>
                  </a:lnTo>
                  <a:lnTo>
                    <a:pt x="344909" y="698659"/>
                  </a:lnTo>
                  <a:lnTo>
                    <a:pt x="312901" y="678023"/>
                  </a:lnTo>
                  <a:lnTo>
                    <a:pt x="293552" y="646955"/>
                  </a:lnTo>
                  <a:lnTo>
                    <a:pt x="287287" y="609551"/>
                  </a:lnTo>
                  <a:lnTo>
                    <a:pt x="287236" y="607251"/>
                  </a:lnTo>
                  <a:lnTo>
                    <a:pt x="295405" y="563865"/>
                  </a:lnTo>
                  <a:lnTo>
                    <a:pt x="318223" y="531409"/>
                  </a:lnTo>
                  <a:lnTo>
                    <a:pt x="352133" y="511457"/>
                  </a:lnTo>
                  <a:lnTo>
                    <a:pt x="393757" y="504644"/>
                  </a:lnTo>
                  <a:lnTo>
                    <a:pt x="965718" y="504644"/>
                  </a:lnTo>
                  <a:lnTo>
                    <a:pt x="968567" y="504078"/>
                  </a:lnTo>
                  <a:lnTo>
                    <a:pt x="1196654" y="504078"/>
                  </a:lnTo>
                  <a:lnTo>
                    <a:pt x="1196654" y="496833"/>
                  </a:lnTo>
                  <a:lnTo>
                    <a:pt x="365339" y="496833"/>
                  </a:lnTo>
                  <a:lnTo>
                    <a:pt x="336063" y="461179"/>
                  </a:lnTo>
                  <a:lnTo>
                    <a:pt x="1196654" y="461179"/>
                  </a:lnTo>
                  <a:lnTo>
                    <a:pt x="1196654" y="0"/>
                  </a:lnTo>
                  <a:close/>
                </a:path>
                <a:path w="1196975" h="1196975">
                  <a:moveTo>
                    <a:pt x="466836" y="662932"/>
                  </a:moveTo>
                  <a:lnTo>
                    <a:pt x="432908" y="662932"/>
                  </a:lnTo>
                  <a:lnTo>
                    <a:pt x="439253" y="697737"/>
                  </a:lnTo>
                  <a:lnTo>
                    <a:pt x="431477" y="700640"/>
                  </a:lnTo>
                  <a:lnTo>
                    <a:pt x="420211" y="703356"/>
                  </a:lnTo>
                  <a:lnTo>
                    <a:pt x="405997" y="705360"/>
                  </a:lnTo>
                  <a:lnTo>
                    <a:pt x="389380" y="706125"/>
                  </a:lnTo>
                  <a:lnTo>
                    <a:pt x="965384" y="706125"/>
                  </a:lnTo>
                  <a:lnTo>
                    <a:pt x="949515" y="702962"/>
                  </a:lnTo>
                  <a:lnTo>
                    <a:pt x="464289" y="702962"/>
                  </a:lnTo>
                  <a:lnTo>
                    <a:pt x="466836" y="662932"/>
                  </a:lnTo>
                  <a:close/>
                </a:path>
                <a:path w="1196975" h="1196975">
                  <a:moveTo>
                    <a:pt x="1196654" y="504078"/>
                  </a:moveTo>
                  <a:lnTo>
                    <a:pt x="968567" y="504078"/>
                  </a:lnTo>
                  <a:lnTo>
                    <a:pt x="1008380" y="511966"/>
                  </a:lnTo>
                  <a:lnTo>
                    <a:pt x="1037461" y="533345"/>
                  </a:lnTo>
                  <a:lnTo>
                    <a:pt x="1055291" y="564885"/>
                  </a:lnTo>
                  <a:lnTo>
                    <a:pt x="1061349" y="603259"/>
                  </a:lnTo>
                  <a:lnTo>
                    <a:pt x="1054411" y="646478"/>
                  </a:lnTo>
                  <a:lnTo>
                    <a:pt x="1034872" y="678832"/>
                  </a:lnTo>
                  <a:lnTo>
                    <a:pt x="1004581" y="699116"/>
                  </a:lnTo>
                  <a:lnTo>
                    <a:pt x="965384" y="706125"/>
                  </a:lnTo>
                  <a:lnTo>
                    <a:pt x="1196654" y="706125"/>
                  </a:lnTo>
                  <a:lnTo>
                    <a:pt x="1196654" y="705852"/>
                  </a:lnTo>
                  <a:lnTo>
                    <a:pt x="1138216" y="705852"/>
                  </a:lnTo>
                  <a:lnTo>
                    <a:pt x="1121704" y="704807"/>
                  </a:lnTo>
                  <a:lnTo>
                    <a:pt x="1106307" y="702047"/>
                  </a:lnTo>
                  <a:lnTo>
                    <a:pt x="1093033" y="698135"/>
                  </a:lnTo>
                  <a:lnTo>
                    <a:pt x="1082888" y="693633"/>
                  </a:lnTo>
                  <a:lnTo>
                    <a:pt x="1091841" y="657425"/>
                  </a:lnTo>
                  <a:lnTo>
                    <a:pt x="1169624" y="657425"/>
                  </a:lnTo>
                  <a:lnTo>
                    <a:pt x="1169874" y="657142"/>
                  </a:lnTo>
                  <a:lnTo>
                    <a:pt x="1171870" y="648461"/>
                  </a:lnTo>
                  <a:lnTo>
                    <a:pt x="1170050" y="640196"/>
                  </a:lnTo>
                  <a:lnTo>
                    <a:pt x="1164287" y="633304"/>
                  </a:lnTo>
                  <a:lnTo>
                    <a:pt x="1154125" y="627171"/>
                  </a:lnTo>
                  <a:lnTo>
                    <a:pt x="1139106" y="621185"/>
                  </a:lnTo>
                  <a:lnTo>
                    <a:pt x="1116988" y="611237"/>
                  </a:lnTo>
                  <a:lnTo>
                    <a:pt x="1099967" y="598511"/>
                  </a:lnTo>
                  <a:lnTo>
                    <a:pt x="1089035" y="582631"/>
                  </a:lnTo>
                  <a:lnTo>
                    <a:pt x="1085181" y="563218"/>
                  </a:lnTo>
                  <a:lnTo>
                    <a:pt x="1090290" y="540003"/>
                  </a:lnTo>
                  <a:lnTo>
                    <a:pt x="1104963" y="521446"/>
                  </a:lnTo>
                  <a:lnTo>
                    <a:pt x="1128224" y="509142"/>
                  </a:lnTo>
                  <a:lnTo>
                    <a:pt x="1159095" y="504686"/>
                  </a:lnTo>
                  <a:lnTo>
                    <a:pt x="1196654" y="504686"/>
                  </a:lnTo>
                  <a:lnTo>
                    <a:pt x="1196654" y="504078"/>
                  </a:lnTo>
                  <a:close/>
                </a:path>
                <a:path w="1196975" h="1196975">
                  <a:moveTo>
                    <a:pt x="1196654" y="688513"/>
                  </a:moveTo>
                  <a:lnTo>
                    <a:pt x="1185753" y="695710"/>
                  </a:lnTo>
                  <a:lnTo>
                    <a:pt x="1172422" y="701172"/>
                  </a:lnTo>
                  <a:lnTo>
                    <a:pt x="1156597" y="704639"/>
                  </a:lnTo>
                  <a:lnTo>
                    <a:pt x="1138216" y="705852"/>
                  </a:lnTo>
                  <a:lnTo>
                    <a:pt x="1196654" y="705852"/>
                  </a:lnTo>
                  <a:lnTo>
                    <a:pt x="1196654" y="688513"/>
                  </a:lnTo>
                  <a:close/>
                </a:path>
                <a:path w="1196975" h="1196975">
                  <a:moveTo>
                    <a:pt x="512644" y="547857"/>
                  </a:moveTo>
                  <a:lnTo>
                    <a:pt x="512099" y="547868"/>
                  </a:lnTo>
                  <a:lnTo>
                    <a:pt x="510547" y="590788"/>
                  </a:lnTo>
                  <a:lnTo>
                    <a:pt x="509705" y="611237"/>
                  </a:lnTo>
                  <a:lnTo>
                    <a:pt x="508916" y="628755"/>
                  </a:lnTo>
                  <a:lnTo>
                    <a:pt x="505167" y="702962"/>
                  </a:lnTo>
                  <a:lnTo>
                    <a:pt x="637069" y="702962"/>
                  </a:lnTo>
                  <a:lnTo>
                    <a:pt x="636933" y="699779"/>
                  </a:lnTo>
                  <a:lnTo>
                    <a:pt x="551250" y="699779"/>
                  </a:lnTo>
                  <a:lnTo>
                    <a:pt x="530392" y="624389"/>
                  </a:lnTo>
                  <a:lnTo>
                    <a:pt x="525612" y="606243"/>
                  </a:lnTo>
                  <a:lnTo>
                    <a:pt x="520848" y="586442"/>
                  </a:lnTo>
                  <a:lnTo>
                    <a:pt x="516535" y="566978"/>
                  </a:lnTo>
                  <a:lnTo>
                    <a:pt x="512644" y="547857"/>
                  </a:lnTo>
                  <a:close/>
                </a:path>
                <a:path w="1196975" h="1196975">
                  <a:moveTo>
                    <a:pt x="713988" y="507555"/>
                  </a:moveTo>
                  <a:lnTo>
                    <a:pt x="669539" y="507555"/>
                  </a:lnTo>
                  <a:lnTo>
                    <a:pt x="679968" y="702962"/>
                  </a:lnTo>
                  <a:lnTo>
                    <a:pt x="822393" y="702962"/>
                  </a:lnTo>
                  <a:lnTo>
                    <a:pt x="713988" y="702941"/>
                  </a:lnTo>
                  <a:lnTo>
                    <a:pt x="713988" y="507555"/>
                  </a:lnTo>
                  <a:close/>
                </a:path>
                <a:path w="1196975" h="1196975">
                  <a:moveTo>
                    <a:pt x="951055" y="507555"/>
                  </a:moveTo>
                  <a:lnTo>
                    <a:pt x="816017" y="507555"/>
                  </a:lnTo>
                  <a:lnTo>
                    <a:pt x="870517" y="507597"/>
                  </a:lnTo>
                  <a:lnTo>
                    <a:pt x="805870" y="590788"/>
                  </a:lnTo>
                  <a:lnTo>
                    <a:pt x="873701" y="702941"/>
                  </a:lnTo>
                  <a:lnTo>
                    <a:pt x="822393" y="702962"/>
                  </a:lnTo>
                  <a:lnTo>
                    <a:pt x="949515" y="702962"/>
                  </a:lnTo>
                  <a:lnTo>
                    <a:pt x="926680" y="698412"/>
                  </a:lnTo>
                  <a:lnTo>
                    <a:pt x="897793" y="677249"/>
                  </a:lnTo>
                  <a:lnTo>
                    <a:pt x="879726" y="645597"/>
                  </a:lnTo>
                  <a:lnTo>
                    <a:pt x="873613" y="607251"/>
                  </a:lnTo>
                  <a:lnTo>
                    <a:pt x="873629" y="605529"/>
                  </a:lnTo>
                  <a:lnTo>
                    <a:pt x="880267" y="565723"/>
                  </a:lnTo>
                  <a:lnTo>
                    <a:pt x="899502" y="533288"/>
                  </a:lnTo>
                  <a:lnTo>
                    <a:pt x="929498" y="511834"/>
                  </a:lnTo>
                  <a:lnTo>
                    <a:pt x="951055" y="507555"/>
                  </a:lnTo>
                  <a:close/>
                </a:path>
                <a:path w="1196975" h="1196975">
                  <a:moveTo>
                    <a:pt x="774248" y="618578"/>
                  </a:moveTo>
                  <a:lnTo>
                    <a:pt x="757777" y="639184"/>
                  </a:lnTo>
                  <a:lnTo>
                    <a:pt x="757777" y="702941"/>
                  </a:lnTo>
                  <a:lnTo>
                    <a:pt x="822381" y="702941"/>
                  </a:lnTo>
                  <a:lnTo>
                    <a:pt x="774248" y="618578"/>
                  </a:lnTo>
                  <a:close/>
                </a:path>
                <a:path w="1196975" h="1196975">
                  <a:moveTo>
                    <a:pt x="632137" y="547857"/>
                  </a:moveTo>
                  <a:lnTo>
                    <a:pt x="631572" y="547868"/>
                  </a:lnTo>
                  <a:lnTo>
                    <a:pt x="626390" y="567322"/>
                  </a:lnTo>
                  <a:lnTo>
                    <a:pt x="620968" y="586442"/>
                  </a:lnTo>
                  <a:lnTo>
                    <a:pt x="614577" y="607615"/>
                  </a:lnTo>
                  <a:lnTo>
                    <a:pt x="608986" y="625255"/>
                  </a:lnTo>
                  <a:lnTo>
                    <a:pt x="585762" y="699758"/>
                  </a:lnTo>
                  <a:lnTo>
                    <a:pt x="551250" y="699779"/>
                  </a:lnTo>
                  <a:lnTo>
                    <a:pt x="636933" y="699779"/>
                  </a:lnTo>
                  <a:lnTo>
                    <a:pt x="633890" y="628755"/>
                  </a:lnTo>
                  <a:lnTo>
                    <a:pt x="633285" y="611237"/>
                  </a:lnTo>
                  <a:lnTo>
                    <a:pt x="632671" y="589452"/>
                  </a:lnTo>
                  <a:lnTo>
                    <a:pt x="632351" y="572495"/>
                  </a:lnTo>
                  <a:lnTo>
                    <a:pt x="632245" y="563218"/>
                  </a:lnTo>
                  <a:lnTo>
                    <a:pt x="632137" y="547857"/>
                  </a:lnTo>
                  <a:close/>
                </a:path>
                <a:path w="1196975" h="1196975">
                  <a:moveTo>
                    <a:pt x="1169624" y="657425"/>
                  </a:moveTo>
                  <a:lnTo>
                    <a:pt x="1091841" y="657425"/>
                  </a:lnTo>
                  <a:lnTo>
                    <a:pt x="1101734" y="661909"/>
                  </a:lnTo>
                  <a:lnTo>
                    <a:pt x="1113612" y="665812"/>
                  </a:lnTo>
                  <a:lnTo>
                    <a:pt x="1126853" y="668568"/>
                  </a:lnTo>
                  <a:lnTo>
                    <a:pt x="1140834" y="669613"/>
                  </a:lnTo>
                  <a:lnTo>
                    <a:pt x="1154244" y="668100"/>
                  </a:lnTo>
                  <a:lnTo>
                    <a:pt x="1163961" y="663816"/>
                  </a:lnTo>
                  <a:lnTo>
                    <a:pt x="1169624" y="657425"/>
                  </a:lnTo>
                  <a:close/>
                </a:path>
                <a:path w="1196975" h="1196975">
                  <a:moveTo>
                    <a:pt x="395485" y="540894"/>
                  </a:moveTo>
                  <a:lnTo>
                    <a:pt x="371115" y="544877"/>
                  </a:lnTo>
                  <a:lnTo>
                    <a:pt x="351421" y="556912"/>
                  </a:lnTo>
                  <a:lnTo>
                    <a:pt x="338256" y="577102"/>
                  </a:lnTo>
                  <a:lnTo>
                    <a:pt x="333480" y="605529"/>
                  </a:lnTo>
                  <a:lnTo>
                    <a:pt x="337708" y="632021"/>
                  </a:lnTo>
                  <a:lnTo>
                    <a:pt x="349955" y="652104"/>
                  </a:lnTo>
                  <a:lnTo>
                    <a:pt x="369540" y="664858"/>
                  </a:lnTo>
                  <a:lnTo>
                    <a:pt x="395788" y="669340"/>
                  </a:lnTo>
                  <a:lnTo>
                    <a:pt x="406071" y="668872"/>
                  </a:lnTo>
                  <a:lnTo>
                    <a:pt x="416084" y="667558"/>
                  </a:lnTo>
                  <a:lnTo>
                    <a:pt x="425229" y="665533"/>
                  </a:lnTo>
                  <a:lnTo>
                    <a:pt x="432908" y="662932"/>
                  </a:lnTo>
                  <a:lnTo>
                    <a:pt x="466836" y="662932"/>
                  </a:lnTo>
                  <a:lnTo>
                    <a:pt x="474139" y="548140"/>
                  </a:lnTo>
                  <a:lnTo>
                    <a:pt x="432594" y="548140"/>
                  </a:lnTo>
                  <a:lnTo>
                    <a:pt x="425380" y="545429"/>
                  </a:lnTo>
                  <a:lnTo>
                    <a:pt x="416776" y="543111"/>
                  </a:lnTo>
                  <a:lnTo>
                    <a:pt x="406803" y="541496"/>
                  </a:lnTo>
                  <a:lnTo>
                    <a:pt x="395485" y="540894"/>
                  </a:lnTo>
                  <a:close/>
                </a:path>
                <a:path w="1196975" h="1196975">
                  <a:moveTo>
                    <a:pt x="611531" y="507555"/>
                  </a:moveTo>
                  <a:lnTo>
                    <a:pt x="535575" y="507555"/>
                  </a:lnTo>
                  <a:lnTo>
                    <a:pt x="554726" y="572788"/>
                  </a:lnTo>
                  <a:lnTo>
                    <a:pt x="559380" y="590029"/>
                  </a:lnTo>
                  <a:lnTo>
                    <a:pt x="563738" y="607615"/>
                  </a:lnTo>
                  <a:lnTo>
                    <a:pt x="567721" y="625255"/>
                  </a:lnTo>
                  <a:lnTo>
                    <a:pt x="571249" y="642661"/>
                  </a:lnTo>
                  <a:lnTo>
                    <a:pt x="572422" y="642682"/>
                  </a:lnTo>
                  <a:lnTo>
                    <a:pt x="576578" y="625218"/>
                  </a:lnTo>
                  <a:lnTo>
                    <a:pt x="581148" y="607251"/>
                  </a:lnTo>
                  <a:lnTo>
                    <a:pt x="586103" y="589069"/>
                  </a:lnTo>
                  <a:lnTo>
                    <a:pt x="590966" y="572495"/>
                  </a:lnTo>
                  <a:lnTo>
                    <a:pt x="611531" y="507555"/>
                  </a:lnTo>
                  <a:close/>
                </a:path>
                <a:path w="1196975" h="1196975">
                  <a:moveTo>
                    <a:pt x="816017" y="507555"/>
                  </a:moveTo>
                  <a:lnTo>
                    <a:pt x="757777" y="507555"/>
                  </a:lnTo>
                  <a:lnTo>
                    <a:pt x="757777" y="593971"/>
                  </a:lnTo>
                  <a:lnTo>
                    <a:pt x="758301" y="593971"/>
                  </a:lnTo>
                  <a:lnTo>
                    <a:pt x="761617" y="588411"/>
                  </a:lnTo>
                  <a:lnTo>
                    <a:pt x="765012" y="583017"/>
                  </a:lnTo>
                  <a:lnTo>
                    <a:pt x="768460" y="577731"/>
                  </a:lnTo>
                  <a:lnTo>
                    <a:pt x="771934" y="572495"/>
                  </a:lnTo>
                  <a:lnTo>
                    <a:pt x="816017" y="507555"/>
                  </a:lnTo>
                  <a:close/>
                </a:path>
                <a:path w="1196975" h="1196975">
                  <a:moveTo>
                    <a:pt x="965718" y="504644"/>
                  </a:moveTo>
                  <a:lnTo>
                    <a:pt x="393757" y="504644"/>
                  </a:lnTo>
                  <a:lnTo>
                    <a:pt x="409835" y="505411"/>
                  </a:lnTo>
                  <a:lnTo>
                    <a:pt x="423476" y="507385"/>
                  </a:lnTo>
                  <a:lnTo>
                    <a:pt x="434294" y="510163"/>
                  </a:lnTo>
                  <a:lnTo>
                    <a:pt x="441902" y="513345"/>
                  </a:lnTo>
                  <a:lnTo>
                    <a:pt x="432594" y="548140"/>
                  </a:lnTo>
                  <a:lnTo>
                    <a:pt x="474139" y="548140"/>
                  </a:lnTo>
                  <a:lnTo>
                    <a:pt x="476718" y="507597"/>
                  </a:lnTo>
                  <a:lnTo>
                    <a:pt x="951055" y="507555"/>
                  </a:lnTo>
                  <a:lnTo>
                    <a:pt x="965718" y="504644"/>
                  </a:lnTo>
                  <a:close/>
                </a:path>
                <a:path w="1196975" h="1196975">
                  <a:moveTo>
                    <a:pt x="1196654" y="504686"/>
                  </a:moveTo>
                  <a:lnTo>
                    <a:pt x="1159095" y="504686"/>
                  </a:lnTo>
                  <a:lnTo>
                    <a:pt x="1170073" y="505064"/>
                  </a:lnTo>
                  <a:lnTo>
                    <a:pt x="1179924" y="506129"/>
                  </a:lnTo>
                  <a:lnTo>
                    <a:pt x="1188751" y="507773"/>
                  </a:lnTo>
                  <a:lnTo>
                    <a:pt x="1196654" y="509890"/>
                  </a:lnTo>
                  <a:lnTo>
                    <a:pt x="1196654" y="504686"/>
                  </a:lnTo>
                  <a:close/>
                </a:path>
                <a:path w="1196975" h="1196975">
                  <a:moveTo>
                    <a:pt x="1196654" y="461179"/>
                  </a:moveTo>
                  <a:lnTo>
                    <a:pt x="427390" y="461179"/>
                  </a:lnTo>
                  <a:lnTo>
                    <a:pt x="398375" y="496833"/>
                  </a:lnTo>
                  <a:lnTo>
                    <a:pt x="1196654" y="496833"/>
                  </a:lnTo>
                  <a:lnTo>
                    <a:pt x="1196654" y="461179"/>
                  </a:lnTo>
                  <a:close/>
                </a:path>
                <a:path w="1196975" h="1196975">
                  <a:moveTo>
                    <a:pt x="396647" y="461179"/>
                  </a:moveTo>
                  <a:lnTo>
                    <a:pt x="367088" y="461179"/>
                  </a:lnTo>
                  <a:lnTo>
                    <a:pt x="381580" y="479147"/>
                  </a:lnTo>
                  <a:lnTo>
                    <a:pt x="382155" y="479126"/>
                  </a:lnTo>
                  <a:lnTo>
                    <a:pt x="396647" y="461179"/>
                  </a:lnTo>
                  <a:close/>
                </a:path>
              </a:pathLst>
            </a:custGeom>
            <a:solidFill>
              <a:srgbClr val="D10A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5632450" y="2606675"/>
            <a:ext cx="10856277" cy="16338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985">
              <a:lnSpc>
                <a:spcPct val="100000"/>
              </a:lnSpc>
              <a:spcBef>
                <a:spcPts val="100"/>
              </a:spcBef>
            </a:pPr>
            <a:r>
              <a:rPr spc="70" dirty="0">
                <a:solidFill>
                  <a:srgbClr val="D10A12"/>
                </a:solidFill>
              </a:rPr>
              <a:t>AŽ </a:t>
            </a:r>
            <a:r>
              <a:rPr spc="-1645" dirty="0">
                <a:solidFill>
                  <a:srgbClr val="D10A12"/>
                </a:solidFill>
              </a:rPr>
              <a:t>+</a:t>
            </a:r>
            <a:r>
              <a:rPr spc="5" dirty="0">
                <a:solidFill>
                  <a:srgbClr val="D10A12"/>
                </a:solidFill>
              </a:rPr>
              <a:t> </a:t>
            </a:r>
            <a:r>
              <a:rPr lang="cs-CZ" spc="5" dirty="0">
                <a:solidFill>
                  <a:srgbClr val="D10A12"/>
                </a:solidFill>
              </a:rPr>
              <a:t> </a:t>
            </a:r>
            <a:r>
              <a:rPr dirty="0">
                <a:solidFill>
                  <a:srgbClr val="D10A12"/>
                </a:solidFill>
              </a:rPr>
              <a:t>20</a:t>
            </a:r>
            <a:r>
              <a:rPr spc="70" dirty="0">
                <a:solidFill>
                  <a:srgbClr val="D10A12"/>
                </a:solidFill>
              </a:rPr>
              <a:t> MLD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89450" y="5959475"/>
            <a:ext cx="12593348" cy="8045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ZRUŠIT</a:t>
            </a:r>
            <a:r>
              <a:rPr sz="5100" b="1" spc="21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TZV.</a:t>
            </a:r>
            <a:r>
              <a:rPr sz="5100" b="1" spc="1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STRAVENKOVÝ</a:t>
            </a:r>
            <a:r>
              <a:rPr sz="5100" b="1" spc="21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-10" dirty="0">
                <a:latin typeface="Myriad Pro Cond" panose="020B0506030403020204" pitchFamily="34" charset="0"/>
                <a:cs typeface="Futura T OT Condensed"/>
              </a:rPr>
              <a:t>PAUŠÁL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65770" y="1868461"/>
            <a:ext cx="10002395" cy="1633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0"/>
              </a:spcBef>
              <a:tabLst>
                <a:tab pos="843915" algn="l"/>
              </a:tabLst>
            </a:pPr>
            <a:r>
              <a:rPr lang="cs-CZ" dirty="0">
                <a:solidFill>
                  <a:srgbClr val="D10A12"/>
                </a:solidFill>
              </a:rPr>
              <a:t>+ </a:t>
            </a:r>
            <a:r>
              <a:rPr>
                <a:solidFill>
                  <a:srgbClr val="D10A12"/>
                </a:solidFill>
              </a:rPr>
              <a:t>25</a:t>
            </a:r>
            <a:r>
              <a:rPr lang="cs-CZ" dirty="0">
                <a:solidFill>
                  <a:srgbClr val="D10A12"/>
                </a:solidFill>
              </a:rPr>
              <a:t> </a:t>
            </a:r>
            <a:r>
              <a:rPr>
                <a:solidFill>
                  <a:srgbClr val="D10A12"/>
                </a:solidFill>
              </a:rPr>
              <a:t>–</a:t>
            </a:r>
            <a:r>
              <a:rPr lang="cs-CZ" dirty="0">
                <a:solidFill>
                  <a:srgbClr val="D10A12"/>
                </a:solidFill>
              </a:rPr>
              <a:t> </a:t>
            </a:r>
            <a:r>
              <a:rPr>
                <a:solidFill>
                  <a:srgbClr val="D10A12"/>
                </a:solidFill>
              </a:rPr>
              <a:t>30</a:t>
            </a:r>
            <a:r>
              <a:rPr spc="70">
                <a:solidFill>
                  <a:srgbClr val="D10A12"/>
                </a:solidFill>
              </a:rPr>
              <a:t> </a:t>
            </a:r>
            <a:r>
              <a:rPr spc="70" dirty="0">
                <a:solidFill>
                  <a:srgbClr val="D10A12"/>
                </a:solidFill>
              </a:rPr>
              <a:t>MLD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422650" y="4816475"/>
            <a:ext cx="12720987" cy="26027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8425" marR="5080" indent="731520" algn="ctr">
              <a:lnSpc>
                <a:spcPct val="110000"/>
              </a:lnSpc>
              <a:spcBef>
                <a:spcPts val="100"/>
              </a:spcBef>
            </a:pPr>
            <a:r>
              <a:rPr dirty="0"/>
              <a:t>ZAVÉST</a:t>
            </a:r>
            <a:r>
              <a:rPr spc="150" dirty="0"/>
              <a:t> </a:t>
            </a:r>
            <a:r>
              <a:rPr dirty="0"/>
              <a:t>DAŇ</a:t>
            </a:r>
            <a:r>
              <a:rPr spc="155" dirty="0"/>
              <a:t> </a:t>
            </a:r>
            <a:r>
              <a:rPr dirty="0"/>
              <a:t>Z</a:t>
            </a:r>
            <a:r>
              <a:rPr spc="155" dirty="0"/>
              <a:t> </a:t>
            </a:r>
            <a:r>
              <a:rPr spc="45" dirty="0"/>
              <a:t>PŘEVODU</a:t>
            </a:r>
            <a:r>
              <a:rPr spc="155" dirty="0"/>
              <a:t> </a:t>
            </a:r>
            <a:r>
              <a:rPr spc="40" dirty="0"/>
              <a:t>NEMOVITOSTÍ, </a:t>
            </a:r>
            <a:r>
              <a:rPr dirty="0"/>
              <a:t>DAŇ</a:t>
            </a:r>
            <a:r>
              <a:rPr spc="110" dirty="0"/>
              <a:t> </a:t>
            </a:r>
            <a:r>
              <a:rPr spc="50" dirty="0"/>
              <a:t>DĚDICKOU</a:t>
            </a:r>
            <a:r>
              <a:rPr spc="120" dirty="0"/>
              <a:t> </a:t>
            </a:r>
            <a:r>
              <a:rPr dirty="0"/>
              <a:t>A</a:t>
            </a:r>
            <a:r>
              <a:rPr spc="120" dirty="0"/>
              <a:t> </a:t>
            </a:r>
            <a:r>
              <a:rPr dirty="0"/>
              <a:t>DAŇ</a:t>
            </a:r>
            <a:r>
              <a:rPr spc="120" dirty="0"/>
              <a:t> </a:t>
            </a:r>
            <a:r>
              <a:rPr dirty="0"/>
              <a:t>DAROVACÍ</a:t>
            </a:r>
            <a:r>
              <a:rPr spc="120" dirty="0"/>
              <a:t> </a:t>
            </a:r>
            <a:r>
              <a:rPr dirty="0"/>
              <a:t>SE</a:t>
            </a:r>
            <a:r>
              <a:rPr spc="125" dirty="0"/>
              <a:t> </a:t>
            </a:r>
            <a:r>
              <a:rPr spc="60"/>
              <a:t>SPODNÍM</a:t>
            </a:r>
            <a:r>
              <a:rPr lang="cs-CZ" spc="60" dirty="0"/>
              <a:t> </a:t>
            </a:r>
            <a:r>
              <a:rPr spc="60"/>
              <a:t>LIMITEM</a:t>
            </a:r>
            <a:r>
              <a:rPr lang="cs-CZ" spc="60" dirty="0"/>
              <a:t>.</a:t>
            </a:r>
            <a:endParaRPr spc="6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6944" y="2301875"/>
            <a:ext cx="14310021" cy="4777462"/>
          </a:xfrm>
          <a:prstGeom prst="rect">
            <a:avLst/>
          </a:prstGeom>
        </p:spPr>
        <p:txBody>
          <a:bodyPr vert="horz" wrap="square" lIns="0" tIns="956310" rIns="0" bIns="0" rtlCol="0">
            <a:spAutoFit/>
          </a:bodyPr>
          <a:lstStyle/>
          <a:p>
            <a:pPr marL="2481579">
              <a:lnSpc>
                <a:spcPct val="100000"/>
              </a:lnSpc>
              <a:spcBef>
                <a:spcPts val="7530"/>
              </a:spcBef>
              <a:tabLst>
                <a:tab pos="3314065" algn="l"/>
              </a:tabLst>
            </a:pPr>
            <a:r>
              <a:rPr lang="cs-CZ" sz="10550" b="1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 + </a:t>
            </a:r>
            <a:r>
              <a:rPr sz="10550" b="1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10</a:t>
            </a:r>
            <a:r>
              <a:rPr sz="10550" b="1" spc="-29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10550" b="1" spc="7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MLD</a:t>
            </a:r>
            <a:endParaRPr sz="10550" dirty="0">
              <a:latin typeface="Myriad Pro Cond" panose="020B0506030403020204" pitchFamily="34" charset="0"/>
              <a:cs typeface="Futura T OT Condensed"/>
            </a:endParaRPr>
          </a:p>
          <a:p>
            <a:pPr marL="2179320" marR="5080" indent="-2167255">
              <a:lnSpc>
                <a:spcPct val="110000"/>
              </a:lnSpc>
              <a:spcBef>
                <a:spcPts val="3600"/>
              </a:spcBef>
            </a:pPr>
            <a:r>
              <a:rPr sz="5100" b="1" spc="75" dirty="0">
                <a:latin typeface="Myriad Pro Cond" panose="020B0506030403020204" pitchFamily="34" charset="0"/>
                <a:cs typeface="Futura T OT Condensed"/>
              </a:rPr>
              <a:t>AKTIVNÍ</a:t>
            </a:r>
            <a:r>
              <a:rPr sz="5100" b="1" spc="15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POSTUP</a:t>
            </a:r>
            <a:r>
              <a:rPr sz="5100" b="1" spc="15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V</a:t>
            </a:r>
            <a:r>
              <a:rPr sz="5100" b="1" spc="15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PŘÍPADĚ</a:t>
            </a:r>
            <a:r>
              <a:rPr sz="5100" b="1" spc="15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5" dirty="0">
                <a:latin typeface="Myriad Pro Cond" panose="020B0506030403020204" pitchFamily="34" charset="0"/>
                <a:cs typeface="Futura T OT Condensed"/>
              </a:rPr>
              <a:t>ZNEUŽÍVÁNÍ </a:t>
            </a:r>
            <a:r>
              <a:rPr sz="5100" b="1" spc="50">
                <a:latin typeface="Myriad Pro Cond" panose="020B0506030403020204" pitchFamily="34" charset="0"/>
                <a:cs typeface="Futura T OT Condensed"/>
              </a:rPr>
              <a:t>TRANSFEROVÝCH</a:t>
            </a:r>
            <a:r>
              <a:rPr sz="5100" b="1" spc="11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5">
                <a:latin typeface="Myriad Pro Cond" panose="020B0506030403020204" pitchFamily="34" charset="0"/>
                <a:cs typeface="Futura T OT Condensed"/>
              </a:rPr>
              <a:t>CEN</a:t>
            </a:r>
            <a:r>
              <a:rPr lang="cs-CZ" sz="5100" b="1" spc="45" dirty="0">
                <a:latin typeface="Myriad Pro Cond" panose="020B0506030403020204" pitchFamily="34" charset="0"/>
                <a:cs typeface="Futura T OT Condensed"/>
              </a:rPr>
              <a:t>.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8450" y="2911475"/>
            <a:ext cx="13612504" cy="3835665"/>
          </a:xfrm>
          <a:prstGeom prst="rect">
            <a:avLst/>
          </a:prstGeom>
        </p:spPr>
        <p:txBody>
          <a:bodyPr vert="horz" wrap="square" lIns="0" tIns="956310" rIns="0" bIns="0" rtlCol="0">
            <a:spAutoFit/>
          </a:bodyPr>
          <a:lstStyle/>
          <a:p>
            <a:pPr marL="2780664">
              <a:lnSpc>
                <a:spcPct val="100000"/>
              </a:lnSpc>
              <a:spcBef>
                <a:spcPts val="7530"/>
              </a:spcBef>
              <a:tabLst>
                <a:tab pos="3612515" algn="l"/>
              </a:tabLst>
            </a:pPr>
            <a:r>
              <a:rPr lang="cs-CZ" sz="10550" b="1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+ </a:t>
            </a:r>
            <a:r>
              <a:rPr sz="10550" b="1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2</a:t>
            </a:r>
            <a:r>
              <a:rPr sz="10550" b="1" spc="6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10550" b="1" spc="7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MLD</a:t>
            </a:r>
            <a:endParaRPr lang="cs-CZ" sz="10550" b="1" spc="70" dirty="0">
              <a:solidFill>
                <a:srgbClr val="D10A12"/>
              </a:solidFill>
              <a:latin typeface="Myriad Pro Cond" panose="020B0506030403020204" pitchFamily="34" charset="0"/>
              <a:cs typeface="Futura T OT Condensed"/>
            </a:endParaRPr>
          </a:p>
          <a:p>
            <a:pPr marL="12700">
              <a:lnSpc>
                <a:spcPct val="100000"/>
              </a:lnSpc>
              <a:spcBef>
                <a:spcPts val="3610"/>
              </a:spcBef>
            </a:pPr>
            <a:r>
              <a:rPr sz="5100" b="1" spc="45">
                <a:latin typeface="Myriad Pro Cond" panose="020B0506030403020204" pitchFamily="34" charset="0"/>
                <a:cs typeface="Futura T OT Condensed"/>
              </a:rPr>
              <a:t>NAVÝŠIT</a:t>
            </a:r>
            <a:r>
              <a:rPr sz="5100" b="1" spc="4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MINIMÁLNÍ</a:t>
            </a:r>
            <a:r>
              <a:rPr sz="5100" b="1" spc="4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MZDU</a:t>
            </a:r>
            <a:r>
              <a:rPr sz="5100" b="1" spc="4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NA</a:t>
            </a:r>
            <a:r>
              <a:rPr sz="5100" b="1" spc="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-10" dirty="0">
                <a:latin typeface="Myriad Pro Cond" panose="020B0506030403020204" pitchFamily="34" charset="0"/>
                <a:cs typeface="Futura T OT Condensed"/>
              </a:rPr>
              <a:t>19</a:t>
            </a:r>
            <a:r>
              <a:rPr sz="5100" b="1" spc="-3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>
                <a:latin typeface="Myriad Pro Cond" panose="020B0506030403020204" pitchFamily="34" charset="0"/>
                <a:cs typeface="Futura T OT Condensed"/>
              </a:rPr>
              <a:t>500</a:t>
            </a:r>
            <a:r>
              <a:rPr sz="5100" b="1" spc="1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5">
                <a:latin typeface="Myriad Pro Cond" panose="020B0506030403020204" pitchFamily="34" charset="0"/>
                <a:cs typeface="Futura T OT Condensed"/>
              </a:rPr>
              <a:t>KČ</a:t>
            </a:r>
            <a:r>
              <a:rPr lang="cs-CZ" sz="5100" b="1" spc="45" dirty="0">
                <a:latin typeface="Myriad Pro Cond" panose="020B0506030403020204" pitchFamily="34" charset="0"/>
                <a:cs typeface="Futura T OT Condensed"/>
              </a:rPr>
              <a:t>.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42050" y="1692275"/>
            <a:ext cx="9879847" cy="1636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0"/>
              </a:spcBef>
              <a:tabLst>
                <a:tab pos="843915" algn="l"/>
              </a:tabLst>
            </a:pPr>
            <a:r>
              <a:rPr lang="cs-CZ" dirty="0">
                <a:solidFill>
                  <a:srgbClr val="D10A12"/>
                </a:solidFill>
              </a:rPr>
              <a:t>+ </a:t>
            </a:r>
            <a:r>
              <a:rPr dirty="0">
                <a:solidFill>
                  <a:srgbClr val="D10A12"/>
                </a:solidFill>
              </a:rPr>
              <a:t>7,5</a:t>
            </a:r>
            <a:r>
              <a:rPr spc="70" dirty="0">
                <a:solidFill>
                  <a:srgbClr val="D10A12"/>
                </a:solidFill>
              </a:rPr>
              <a:t> MLD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70050" y="4283075"/>
            <a:ext cx="17144999" cy="34247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50" marR="5080" indent="-311785" algn="ctr">
              <a:lnSpc>
                <a:spcPct val="110000"/>
              </a:lnSpc>
              <a:spcBef>
                <a:spcPts val="100"/>
              </a:spcBef>
            </a:pP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VYŠŠÍ</a:t>
            </a:r>
            <a:r>
              <a:rPr sz="5100" b="1" spc="11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ODVOD</a:t>
            </a:r>
            <a:r>
              <a:rPr sz="5100" b="1" spc="11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5" dirty="0">
                <a:latin typeface="Myriad Pro Cond" panose="020B0506030403020204" pitchFamily="34" charset="0"/>
                <a:cs typeface="Futura T OT Condensed"/>
              </a:rPr>
              <a:t>POJISTNÉHO</a:t>
            </a:r>
            <a:r>
              <a:rPr sz="5100" b="1" spc="114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PRO</a:t>
            </a:r>
            <a:r>
              <a:rPr sz="5100" b="1" spc="11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OSVČ</a:t>
            </a:r>
            <a:r>
              <a:rPr sz="5100" b="1" spc="114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ZVÝŠENÍM MINIMÁLNÍHO</a:t>
            </a:r>
            <a:r>
              <a:rPr sz="5100" b="1" spc="24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VYMĚŘOVACÍHO</a:t>
            </a:r>
            <a:r>
              <a:rPr sz="5100" b="1" spc="24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ZÁKLADU</a:t>
            </a:r>
            <a:r>
              <a:rPr sz="5100" b="1" spc="240" dirty="0">
                <a:latin typeface="Myriad Pro Cond" panose="020B0506030403020204" pitchFamily="34" charset="0"/>
                <a:cs typeface="Futura T OT Condensed"/>
              </a:rPr>
              <a:t> </a:t>
            </a:r>
            <a:endParaRPr lang="cs-CZ" sz="5100" b="1" spc="240" dirty="0">
              <a:latin typeface="Myriad Pro Cond" panose="020B0506030403020204" pitchFamily="34" charset="0"/>
              <a:cs typeface="Futura T OT Condensed"/>
            </a:endParaRPr>
          </a:p>
          <a:p>
            <a:pPr marL="323850" marR="5080" indent="-311785" algn="ctr">
              <a:lnSpc>
                <a:spcPct val="110000"/>
              </a:lnSpc>
              <a:spcBef>
                <a:spcPts val="100"/>
              </a:spcBef>
            </a:pPr>
            <a:r>
              <a:rPr sz="5100" b="1" spc="45" dirty="0">
                <a:latin typeface="Myriad Pro Cond" panose="020B0506030403020204" pitchFamily="34" charset="0"/>
                <a:cs typeface="Futura T OT Condensed"/>
              </a:rPr>
              <a:t>ZE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STÁVAJÍCÍCH</a:t>
            </a:r>
            <a:r>
              <a:rPr sz="5100" b="1" spc="3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25</a:t>
            </a:r>
            <a:r>
              <a:rPr sz="5100" b="1" spc="1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%</a:t>
            </a:r>
            <a:r>
              <a:rPr sz="5100" b="1" spc="4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PRŮMĚRNÉ</a:t>
            </a:r>
            <a:r>
              <a:rPr sz="5100" b="1" spc="8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MZDY</a:t>
            </a:r>
            <a:r>
              <a:rPr sz="5100" b="1" spc="80" dirty="0">
                <a:latin typeface="Myriad Pro Cond" panose="020B0506030403020204" pitchFamily="34" charset="0"/>
                <a:cs typeface="Futura T OT Condensed"/>
              </a:rPr>
              <a:t> </a:t>
            </a:r>
            <a:endParaRPr lang="cs-CZ" sz="5100" b="1" spc="80" dirty="0">
              <a:latin typeface="Myriad Pro Cond" panose="020B0506030403020204" pitchFamily="34" charset="0"/>
              <a:cs typeface="Futura T OT Condensed"/>
            </a:endParaRPr>
          </a:p>
          <a:p>
            <a:pPr marL="323850" marR="5080" indent="-311785" algn="ctr">
              <a:lnSpc>
                <a:spcPct val="110000"/>
              </a:lnSpc>
              <a:spcBef>
                <a:spcPts val="100"/>
              </a:spcBef>
            </a:pP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NA</a:t>
            </a:r>
            <a:r>
              <a:rPr sz="5100" b="1" spc="4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40</a:t>
            </a:r>
            <a:r>
              <a:rPr sz="5100" b="1" spc="1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-50" dirty="0">
                <a:latin typeface="Myriad Pro Cond" panose="020B0506030403020204" pitchFamily="34" charset="0"/>
                <a:cs typeface="Futura T OT Condensed"/>
              </a:rPr>
              <a:t>%</a:t>
            </a:r>
            <a:r>
              <a:rPr lang="cs-CZ" sz="5100" b="1" spc="-5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PRŮMĚRNÉ</a:t>
            </a:r>
            <a:r>
              <a:rPr sz="5100" b="1" spc="7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-20" dirty="0">
                <a:latin typeface="Myriad Pro Cond" panose="020B0506030403020204" pitchFamily="34" charset="0"/>
                <a:cs typeface="Futura T OT Condensed"/>
              </a:rPr>
              <a:t>MZDY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5556250" y="2530475"/>
            <a:ext cx="9697595" cy="16338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100"/>
              </a:spcBef>
              <a:tabLst>
                <a:tab pos="843915" algn="l"/>
              </a:tabLst>
            </a:pPr>
            <a:r>
              <a:rPr lang="cs-CZ" dirty="0">
                <a:solidFill>
                  <a:srgbClr val="D10A12"/>
                </a:solidFill>
              </a:rPr>
              <a:t>+ </a:t>
            </a:r>
            <a:r>
              <a:rPr>
                <a:solidFill>
                  <a:srgbClr val="D10A12"/>
                </a:solidFill>
              </a:rPr>
              <a:t>20</a:t>
            </a:r>
            <a:r>
              <a:rPr lang="cs-CZ" dirty="0">
                <a:solidFill>
                  <a:srgbClr val="D10A12"/>
                </a:solidFill>
              </a:rPr>
              <a:t> </a:t>
            </a:r>
            <a:r>
              <a:rPr>
                <a:solidFill>
                  <a:srgbClr val="D10A12"/>
                </a:solidFill>
              </a:rPr>
              <a:t>–</a:t>
            </a:r>
            <a:r>
              <a:rPr lang="cs-CZ" dirty="0">
                <a:solidFill>
                  <a:srgbClr val="D10A12"/>
                </a:solidFill>
              </a:rPr>
              <a:t> </a:t>
            </a:r>
            <a:r>
              <a:rPr>
                <a:solidFill>
                  <a:srgbClr val="D10A12"/>
                </a:solidFill>
              </a:rPr>
              <a:t>25</a:t>
            </a:r>
            <a:r>
              <a:rPr spc="70">
                <a:solidFill>
                  <a:srgbClr val="D10A12"/>
                </a:solidFill>
              </a:rPr>
              <a:t> </a:t>
            </a:r>
            <a:r>
              <a:rPr spc="70" dirty="0">
                <a:solidFill>
                  <a:srgbClr val="D10A12"/>
                </a:solidFill>
              </a:rPr>
              <a:t>MLD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37050" y="5349875"/>
            <a:ext cx="13278798" cy="16853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0810" marR="5080" indent="-1388745">
              <a:lnSpc>
                <a:spcPct val="110000"/>
              </a:lnSpc>
              <a:spcBef>
                <a:spcPts val="100"/>
              </a:spcBef>
            </a:pP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SPUSTIT</a:t>
            </a:r>
            <a:r>
              <a:rPr sz="5100" b="1" spc="8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SYSTÉM</a:t>
            </a:r>
            <a:r>
              <a:rPr sz="5100" b="1" spc="8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5">
                <a:latin typeface="Myriad Pro Cond" panose="020B0506030403020204" pitchFamily="34" charset="0"/>
                <a:cs typeface="Futura T OT Condensed"/>
              </a:rPr>
              <a:t>EET</a:t>
            </a:r>
            <a:r>
              <a:rPr sz="5100" b="1" spc="85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>
                <a:latin typeface="Myriad Pro Cond" panose="020B0506030403020204" pitchFamily="34" charset="0"/>
                <a:cs typeface="Futura T OT Condensed"/>
              </a:rPr>
              <a:t>VČETNĚ</a:t>
            </a:r>
            <a:endParaRPr lang="cs-CZ" sz="5100" b="1" spc="85" dirty="0">
              <a:latin typeface="Myriad Pro Cond" panose="020B0506030403020204" pitchFamily="34" charset="0"/>
              <a:cs typeface="Futura T OT Condensed"/>
            </a:endParaRPr>
          </a:p>
          <a:p>
            <a:pPr marL="1400810" marR="5080" indent="-1388745">
              <a:lnSpc>
                <a:spcPct val="110000"/>
              </a:lnSpc>
              <a:spcBef>
                <a:spcPts val="100"/>
              </a:spcBef>
            </a:pPr>
            <a:r>
              <a:rPr sz="5100" b="1" spc="45">
                <a:latin typeface="Myriad Pro Cond" panose="020B0506030403020204" pitchFamily="34" charset="0"/>
                <a:cs typeface="Futura T OT Condensed"/>
              </a:rPr>
              <a:t>PŮVODNĚ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PŘIPRAVOVANÉ</a:t>
            </a:r>
            <a:r>
              <a:rPr sz="5100" b="1" spc="32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III.</a:t>
            </a:r>
            <a:r>
              <a:rPr sz="5100" b="1" spc="29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-20" dirty="0">
                <a:latin typeface="Myriad Pro Cond" panose="020B0506030403020204" pitchFamily="34" charset="0"/>
                <a:cs typeface="Futura T OT Condensed"/>
              </a:rPr>
              <a:t>ETAPY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0994" y="3521075"/>
            <a:ext cx="16430740" cy="347662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26034" algn="ctr">
              <a:lnSpc>
                <a:spcPct val="100000"/>
              </a:lnSpc>
              <a:spcBef>
                <a:spcPts val="755"/>
              </a:spcBef>
            </a:pPr>
            <a:r>
              <a:rPr sz="8050" spc="100" dirty="0"/>
              <a:t>CELKEM</a:t>
            </a:r>
            <a:endParaRPr sz="8050" dirty="0"/>
          </a:p>
          <a:p>
            <a:pPr algn="ctr">
              <a:lnSpc>
                <a:spcPct val="100000"/>
              </a:lnSpc>
              <a:spcBef>
                <a:spcPts val="1019"/>
              </a:spcBef>
              <a:tabLst>
                <a:tab pos="8425180" algn="l"/>
              </a:tabLst>
            </a:pPr>
            <a:r>
              <a:rPr sz="13200" spc="-225">
                <a:solidFill>
                  <a:srgbClr val="D10A12"/>
                </a:solidFill>
              </a:rPr>
              <a:t>+</a:t>
            </a:r>
            <a:r>
              <a:rPr lang="cs-CZ" sz="13200" spc="-225" dirty="0">
                <a:solidFill>
                  <a:srgbClr val="D10A12"/>
                </a:solidFill>
              </a:rPr>
              <a:t> </a:t>
            </a:r>
            <a:r>
              <a:rPr sz="13200" spc="-925">
                <a:solidFill>
                  <a:srgbClr val="D10A12"/>
                </a:solidFill>
              </a:rPr>
              <a:t>1</a:t>
            </a:r>
            <a:r>
              <a:rPr sz="13200" spc="-844">
                <a:solidFill>
                  <a:srgbClr val="D10A12"/>
                </a:solidFill>
              </a:rPr>
              <a:t>5</a:t>
            </a:r>
            <a:r>
              <a:rPr sz="13200" spc="-805">
                <a:solidFill>
                  <a:srgbClr val="D10A12"/>
                </a:solidFill>
              </a:rPr>
              <a:t>1</a:t>
            </a:r>
            <a:r>
              <a:rPr sz="13200" spc="-225">
                <a:solidFill>
                  <a:srgbClr val="D10A12"/>
                </a:solidFill>
              </a:rPr>
              <a:t>,5</a:t>
            </a:r>
            <a:r>
              <a:rPr lang="cs-CZ" sz="13200" spc="-225" dirty="0">
                <a:solidFill>
                  <a:srgbClr val="D10A12"/>
                </a:solidFill>
              </a:rPr>
              <a:t> </a:t>
            </a:r>
            <a:r>
              <a:rPr sz="13200" spc="-225">
                <a:solidFill>
                  <a:srgbClr val="D10A12"/>
                </a:solidFill>
              </a:rPr>
              <a:t>–</a:t>
            </a:r>
            <a:r>
              <a:rPr lang="cs-CZ" sz="13200" spc="-225" dirty="0">
                <a:solidFill>
                  <a:srgbClr val="D10A12"/>
                </a:solidFill>
              </a:rPr>
              <a:t> </a:t>
            </a:r>
            <a:r>
              <a:rPr sz="13200" spc="-765">
                <a:solidFill>
                  <a:srgbClr val="D10A12"/>
                </a:solidFill>
              </a:rPr>
              <a:t>1</a:t>
            </a:r>
            <a:r>
              <a:rPr sz="13200" spc="-225">
                <a:solidFill>
                  <a:srgbClr val="D10A12"/>
                </a:solidFill>
              </a:rPr>
              <a:t>63,5</a:t>
            </a:r>
            <a:r>
              <a:rPr sz="13200">
                <a:solidFill>
                  <a:srgbClr val="D10A12"/>
                </a:solidFill>
              </a:rPr>
              <a:t>	</a:t>
            </a:r>
            <a:r>
              <a:rPr lang="cs-CZ" sz="13200" dirty="0">
                <a:solidFill>
                  <a:srgbClr val="D10A12"/>
                </a:solidFill>
              </a:rPr>
              <a:t> </a:t>
            </a:r>
            <a:r>
              <a:rPr sz="13200" spc="30">
                <a:solidFill>
                  <a:srgbClr val="D10A12"/>
                </a:solidFill>
              </a:rPr>
              <a:t>MLD</a:t>
            </a:r>
            <a:endParaRPr sz="1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3250" y="1046638"/>
            <a:ext cx="19278600" cy="7367401"/>
          </a:xfrm>
          <a:prstGeom prst="rect">
            <a:avLst/>
          </a:prstGeom>
        </p:spPr>
        <p:txBody>
          <a:bodyPr vert="horz" wrap="square" lIns="0" tIns="956310" rIns="0" bIns="0" rtlCol="0">
            <a:spAutoFit/>
          </a:bodyPr>
          <a:lstStyle/>
          <a:p>
            <a:pPr marL="3432810">
              <a:lnSpc>
                <a:spcPct val="100000"/>
              </a:lnSpc>
              <a:spcBef>
                <a:spcPts val="7530"/>
              </a:spcBef>
              <a:tabLst>
                <a:tab pos="4274185" algn="l"/>
              </a:tabLst>
            </a:pPr>
            <a:r>
              <a:rPr lang="cs-CZ" sz="10550" b="1" spc="105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+ </a:t>
            </a:r>
            <a:r>
              <a:rPr sz="10550" b="1" spc="105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NĚKOLIK</a:t>
            </a:r>
            <a:r>
              <a:rPr sz="10550" b="1" spc="145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10550" b="1" spc="12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MLD</a:t>
            </a:r>
            <a:endParaRPr sz="10550" dirty="0">
              <a:latin typeface="Myriad Pro Cond" panose="020B0506030403020204" pitchFamily="34" charset="0"/>
              <a:cs typeface="Futura T OT Condensed"/>
            </a:endParaRPr>
          </a:p>
          <a:p>
            <a:pPr marL="12700" marR="5080" algn="ctr">
              <a:lnSpc>
                <a:spcPct val="110000"/>
              </a:lnSpc>
              <a:spcBef>
                <a:spcPts val="3600"/>
              </a:spcBef>
            </a:pP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AUDIT</a:t>
            </a:r>
            <a:r>
              <a:rPr sz="5100" b="1" spc="10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AGEND</a:t>
            </a:r>
            <a:r>
              <a:rPr sz="5100" b="1" spc="10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A</a:t>
            </a:r>
            <a:r>
              <a:rPr sz="5100" b="1" spc="10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5" dirty="0">
                <a:latin typeface="Myriad Pro Cond" panose="020B0506030403020204" pitchFamily="34" charset="0"/>
                <a:cs typeface="Futura T OT Condensed"/>
              </a:rPr>
              <a:t>VÝDAJOVÝCH</a:t>
            </a:r>
            <a:r>
              <a:rPr sz="5100" b="1" spc="11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POLOŽEK</a:t>
            </a:r>
            <a:r>
              <a:rPr sz="5100" b="1" spc="10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5" dirty="0">
                <a:latin typeface="Myriad Pro Cond" panose="020B0506030403020204" pitchFamily="34" charset="0"/>
                <a:cs typeface="Futura T OT Condensed"/>
              </a:rPr>
              <a:t>VŠECH</a:t>
            </a:r>
            <a:r>
              <a:rPr sz="5100" b="1" spc="10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ČÁSTÍ</a:t>
            </a:r>
            <a:r>
              <a:rPr sz="5100" b="1" spc="11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VEŘEJNÝCH </a:t>
            </a:r>
            <a:r>
              <a:rPr sz="5100" b="1" spc="65" dirty="0">
                <a:latin typeface="Myriad Pro Cond" panose="020B0506030403020204" pitchFamily="34" charset="0"/>
                <a:cs typeface="Futura T OT Condensed"/>
              </a:rPr>
              <a:t>FINANCÍ</a:t>
            </a:r>
            <a:r>
              <a:rPr sz="5100" b="1" spc="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A</a:t>
            </a:r>
            <a:r>
              <a:rPr sz="5100" b="1" spc="8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NA</a:t>
            </a:r>
            <a:r>
              <a:rPr sz="5100" b="1" spc="8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ZÁKLADĚ</a:t>
            </a:r>
            <a:r>
              <a:rPr sz="5100" b="1" spc="8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TOHOTO</a:t>
            </a:r>
            <a:r>
              <a:rPr sz="5100" b="1" spc="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AUDITU</a:t>
            </a:r>
            <a:r>
              <a:rPr sz="5100" b="1" spc="8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A</a:t>
            </a:r>
            <a:r>
              <a:rPr sz="5100" b="1" spc="8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ZVOLENÝCH</a:t>
            </a:r>
            <a:r>
              <a:rPr sz="5100" b="1" spc="8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PRIORIT </a:t>
            </a:r>
            <a:r>
              <a:rPr sz="5100" b="1" spc="45" dirty="0">
                <a:latin typeface="Myriad Pro Cond" panose="020B0506030403020204" pitchFamily="34" charset="0"/>
                <a:cs typeface="Futura T OT Condensed"/>
              </a:rPr>
              <a:t>UVÁŽLIVĚ</a:t>
            </a:r>
            <a:r>
              <a:rPr sz="5100" b="1" spc="16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REDUKOVAT</a:t>
            </a:r>
            <a:r>
              <a:rPr sz="5100" b="1" spc="1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VÝDAJOVOU</a:t>
            </a:r>
            <a:r>
              <a:rPr sz="5100" b="1" spc="1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STRANU</a:t>
            </a:r>
            <a:r>
              <a:rPr sz="5100" b="1" spc="1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ROZPOČTŮ</a:t>
            </a:r>
            <a:r>
              <a:rPr sz="5100" b="1" spc="14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-50" dirty="0">
                <a:latin typeface="Myriad Pro Cond" panose="020B0506030403020204" pitchFamily="34" charset="0"/>
                <a:cs typeface="Futura T OT Condensed"/>
              </a:rPr>
              <a:t>–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  <a:p>
            <a:pPr algn="ctr">
              <a:lnSpc>
                <a:spcPct val="110000"/>
              </a:lnSpc>
              <a:spcBef>
                <a:spcPts val="10"/>
              </a:spcBef>
            </a:pP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–</a:t>
            </a:r>
            <a:r>
              <a:rPr sz="5100" b="1" spc="4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NE</a:t>
            </a:r>
            <a:r>
              <a:rPr sz="5100" b="1" spc="9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VŠAK</a:t>
            </a:r>
            <a:r>
              <a:rPr sz="5100" b="1" spc="9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PLOŠNĚ,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5" dirty="0">
                <a:latin typeface="Myriad Pro Cond" panose="020B0506030403020204" pitchFamily="34" charset="0"/>
                <a:cs typeface="Futura T OT Condensed"/>
              </a:rPr>
              <a:t>ALE</a:t>
            </a:r>
            <a:r>
              <a:rPr sz="5100" b="1" spc="9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PODLE</a:t>
            </a:r>
            <a:r>
              <a:rPr sz="5100" b="1" spc="9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JEDNOTLIVÝCH</a:t>
            </a:r>
            <a:r>
              <a:rPr sz="5100" b="1" spc="9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POLOŽEK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8450" y="2606675"/>
            <a:ext cx="11681470" cy="3835665"/>
          </a:xfrm>
          <a:prstGeom prst="rect">
            <a:avLst/>
          </a:prstGeom>
        </p:spPr>
        <p:txBody>
          <a:bodyPr vert="horz" wrap="square" lIns="0" tIns="956310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7530"/>
              </a:spcBef>
              <a:tabLst>
                <a:tab pos="853440" algn="l"/>
              </a:tabLst>
            </a:pPr>
            <a:r>
              <a:rPr lang="cs-CZ" sz="10550" b="1" spc="105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+ </a:t>
            </a:r>
            <a:r>
              <a:rPr sz="10550" b="1" spc="105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NĚKOLIK</a:t>
            </a:r>
            <a:r>
              <a:rPr sz="10550" b="1" spc="145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10550" b="1" spc="12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MLD</a:t>
            </a:r>
            <a:endParaRPr sz="10550" dirty="0">
              <a:latin typeface="Myriad Pro Cond" panose="020B0506030403020204" pitchFamily="34" charset="0"/>
              <a:cs typeface="Futura T OT Condensed"/>
            </a:endParaRPr>
          </a:p>
          <a:p>
            <a:pPr algn="ctr">
              <a:lnSpc>
                <a:spcPct val="100000"/>
              </a:lnSpc>
              <a:spcBef>
                <a:spcPts val="3610"/>
              </a:spcBef>
            </a:pP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ŘEŠIT</a:t>
            </a:r>
            <a:r>
              <a:rPr sz="5100" b="1" spc="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GENDER</a:t>
            </a:r>
            <a:r>
              <a:rPr sz="5100" b="1" spc="1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PAY</a:t>
            </a:r>
            <a:r>
              <a:rPr sz="5100" b="1" spc="2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30" dirty="0">
                <a:latin typeface="Myriad Pro Cond" panose="020B0506030403020204" pitchFamily="34" charset="0"/>
                <a:cs typeface="Futura T OT Condensed"/>
              </a:rPr>
              <a:t>GAP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79688" y="3725849"/>
            <a:ext cx="14073285" cy="3139321"/>
          </a:xfrm>
        </p:spPr>
        <p:txBody>
          <a:bodyPr/>
          <a:lstStyle/>
          <a:p>
            <a:pPr algn="ctr"/>
            <a:r>
              <a:rPr lang="cs-CZ" sz="5400" dirty="0">
                <a:latin typeface="殭µ餻歸"/>
              </a:rPr>
              <a:t>KOMPLETNÍ MATERIÁL VČETNĚ  DAT NA</a:t>
            </a:r>
            <a:br>
              <a:rPr lang="cs-CZ" sz="9600" dirty="0">
                <a:latin typeface="殭µ餻歸"/>
              </a:rPr>
            </a:br>
            <a:br>
              <a:rPr lang="cs-CZ" sz="9600" dirty="0">
                <a:latin typeface="殭µ餻歸"/>
              </a:rPr>
            </a:br>
            <a:r>
              <a:rPr lang="cs-CZ" sz="5400" dirty="0">
                <a:solidFill>
                  <a:srgbClr val="FF0000"/>
                </a:solidFill>
                <a:latin typeface="殭µ餻歸"/>
              </a:rPr>
              <a:t>WWW.CMKOS.CZ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35" y="5245"/>
            <a:ext cx="20097750" cy="11298555"/>
          </a:xfrm>
          <a:custGeom>
            <a:avLst/>
            <a:gdLst/>
            <a:ahLst/>
            <a:cxnLst/>
            <a:rect l="l" t="t" r="r" b="b"/>
            <a:pathLst>
              <a:path w="20097750" h="11298555">
                <a:moveTo>
                  <a:pt x="20097702" y="0"/>
                </a:moveTo>
                <a:lnTo>
                  <a:pt x="0" y="0"/>
                </a:lnTo>
                <a:lnTo>
                  <a:pt x="0" y="11298074"/>
                </a:lnTo>
                <a:lnTo>
                  <a:pt x="20097702" y="11298074"/>
                </a:lnTo>
                <a:lnTo>
                  <a:pt x="20097702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35" y="5235"/>
            <a:ext cx="20097750" cy="11298555"/>
          </a:xfrm>
          <a:custGeom>
            <a:avLst/>
            <a:gdLst/>
            <a:ahLst/>
            <a:cxnLst/>
            <a:rect l="l" t="t" r="r" b="b"/>
            <a:pathLst>
              <a:path w="20097750" h="11298555">
                <a:moveTo>
                  <a:pt x="0" y="11298085"/>
                </a:moveTo>
                <a:lnTo>
                  <a:pt x="20097702" y="11298085"/>
                </a:lnTo>
                <a:lnTo>
                  <a:pt x="20097702" y="0"/>
                </a:lnTo>
                <a:lnTo>
                  <a:pt x="0" y="0"/>
                </a:lnTo>
                <a:lnTo>
                  <a:pt x="0" y="11298085"/>
                </a:lnTo>
                <a:close/>
              </a:path>
            </a:pathLst>
          </a:custGeom>
          <a:ln w="10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89050" y="3292475"/>
            <a:ext cx="15590202" cy="2631589"/>
          </a:xfrm>
          <a:prstGeom prst="rect">
            <a:avLst/>
          </a:prstGeom>
        </p:spPr>
        <p:txBody>
          <a:bodyPr vert="horz" wrap="square" lIns="0" tIns="1600298" rIns="0" bIns="0" rtlCol="0">
            <a:spAutoFit/>
          </a:bodyPr>
          <a:lstStyle/>
          <a:p>
            <a:pPr marL="2226310" algn="ctr">
              <a:lnSpc>
                <a:spcPct val="100000"/>
              </a:lnSpc>
              <a:spcBef>
                <a:spcPts val="95"/>
              </a:spcBef>
            </a:pPr>
            <a:r>
              <a:rPr sz="6600" b="1" spc="45" dirty="0">
                <a:cs typeface="Futura T OT Extra Bold Cond"/>
              </a:rPr>
              <a:t>PŘIČINY</a:t>
            </a:r>
            <a:r>
              <a:rPr sz="6600" b="1" spc="340" dirty="0">
                <a:cs typeface="Futura T OT Extra Bold Cond"/>
              </a:rPr>
              <a:t> </a:t>
            </a:r>
            <a:r>
              <a:rPr sz="6600" b="1" dirty="0">
                <a:cs typeface="Futura T OT Extra Bold Cond"/>
              </a:rPr>
              <a:t>SOUČASNÉHO</a:t>
            </a:r>
            <a:r>
              <a:rPr sz="6600" b="1" spc="340" dirty="0">
                <a:cs typeface="Futura T OT Extra Bold Cond"/>
              </a:rPr>
              <a:t> </a:t>
            </a:r>
            <a:r>
              <a:rPr sz="6600" b="1" spc="-10" dirty="0">
                <a:cs typeface="Futura T OT Extra Bold Cond"/>
              </a:rPr>
              <a:t>STAVU</a:t>
            </a:r>
            <a:endParaRPr sz="6600" dirty="0">
              <a:cs typeface="Futura T OT Extra Bold Cond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423796" y="9004961"/>
            <a:ext cx="1256665" cy="1256665"/>
            <a:chOff x="9423796" y="9004961"/>
            <a:chExt cx="1256665" cy="1256665"/>
          </a:xfrm>
        </p:grpSpPr>
        <p:sp>
          <p:nvSpPr>
            <p:cNvPr id="6" name="object 6"/>
            <p:cNvSpPr/>
            <p:nvPr/>
          </p:nvSpPr>
          <p:spPr>
            <a:xfrm>
              <a:off x="9423796" y="9004961"/>
              <a:ext cx="1256665" cy="1256665"/>
            </a:xfrm>
            <a:custGeom>
              <a:avLst/>
              <a:gdLst/>
              <a:ahLst/>
              <a:cxnLst/>
              <a:rect l="l" t="t" r="r" b="b"/>
              <a:pathLst>
                <a:path w="1256665" h="1256665">
                  <a:moveTo>
                    <a:pt x="1256506" y="0"/>
                  </a:moveTo>
                  <a:lnTo>
                    <a:pt x="0" y="0"/>
                  </a:lnTo>
                  <a:lnTo>
                    <a:pt x="0" y="1256506"/>
                  </a:lnTo>
                  <a:lnTo>
                    <a:pt x="1256506" y="1256506"/>
                  </a:lnTo>
                  <a:lnTo>
                    <a:pt x="12565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583843" y="9575490"/>
              <a:ext cx="66675" cy="62865"/>
            </a:xfrm>
            <a:custGeom>
              <a:avLst/>
              <a:gdLst/>
              <a:ahLst/>
              <a:cxnLst/>
              <a:rect l="l" t="t" r="r" b="b"/>
              <a:pathLst>
                <a:path w="66675" h="62865">
                  <a:moveTo>
                    <a:pt x="28386" y="0"/>
                  </a:moveTo>
                  <a:lnTo>
                    <a:pt x="15889" y="1553"/>
                  </a:lnTo>
                  <a:lnTo>
                    <a:pt x="7027" y="5730"/>
                  </a:lnTo>
                  <a:lnTo>
                    <a:pt x="1748" y="11756"/>
                  </a:lnTo>
                  <a:lnTo>
                    <a:pt x="0" y="18858"/>
                  </a:lnTo>
                  <a:lnTo>
                    <a:pt x="2073" y="27077"/>
                  </a:lnTo>
                  <a:lnTo>
                    <a:pt x="8548" y="33713"/>
                  </a:lnTo>
                  <a:lnTo>
                    <a:pt x="19803" y="39796"/>
                  </a:lnTo>
                  <a:lnTo>
                    <a:pt x="45157" y="49983"/>
                  </a:lnTo>
                  <a:lnTo>
                    <a:pt x="53173" y="53889"/>
                  </a:lnTo>
                  <a:lnTo>
                    <a:pt x="60290" y="58088"/>
                  </a:lnTo>
                  <a:lnTo>
                    <a:pt x="66532" y="62594"/>
                  </a:lnTo>
                  <a:lnTo>
                    <a:pt x="66532" y="8198"/>
                  </a:lnTo>
                  <a:lnTo>
                    <a:pt x="59645" y="5367"/>
                  </a:lnTo>
                  <a:lnTo>
                    <a:pt x="50934" y="2721"/>
                  </a:lnTo>
                  <a:lnTo>
                    <a:pt x="40485" y="764"/>
                  </a:lnTo>
                  <a:lnTo>
                    <a:pt x="28386" y="0"/>
                  </a:lnTo>
                  <a:close/>
                </a:path>
              </a:pathLst>
            </a:custGeom>
            <a:solidFill>
              <a:srgbClr val="D10A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73868" y="9574076"/>
              <a:ext cx="94499" cy="13185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453717" y="9034896"/>
              <a:ext cx="1196975" cy="1196975"/>
            </a:xfrm>
            <a:custGeom>
              <a:avLst/>
              <a:gdLst/>
              <a:ahLst/>
              <a:cxnLst/>
              <a:rect l="l" t="t" r="r" b="b"/>
              <a:pathLst>
                <a:path w="1196975" h="1196975">
                  <a:moveTo>
                    <a:pt x="1196654" y="0"/>
                  </a:moveTo>
                  <a:lnTo>
                    <a:pt x="0" y="0"/>
                  </a:lnTo>
                  <a:lnTo>
                    <a:pt x="0" y="1196675"/>
                  </a:lnTo>
                  <a:lnTo>
                    <a:pt x="1196654" y="1196675"/>
                  </a:lnTo>
                  <a:lnTo>
                    <a:pt x="1196654" y="706125"/>
                  </a:lnTo>
                  <a:lnTo>
                    <a:pt x="389380" y="706125"/>
                  </a:lnTo>
                  <a:lnTo>
                    <a:pt x="344909" y="698659"/>
                  </a:lnTo>
                  <a:lnTo>
                    <a:pt x="312901" y="678023"/>
                  </a:lnTo>
                  <a:lnTo>
                    <a:pt x="293552" y="646955"/>
                  </a:lnTo>
                  <a:lnTo>
                    <a:pt x="287287" y="609551"/>
                  </a:lnTo>
                  <a:lnTo>
                    <a:pt x="287236" y="607251"/>
                  </a:lnTo>
                  <a:lnTo>
                    <a:pt x="295405" y="563865"/>
                  </a:lnTo>
                  <a:lnTo>
                    <a:pt x="318223" y="531409"/>
                  </a:lnTo>
                  <a:lnTo>
                    <a:pt x="352133" y="511457"/>
                  </a:lnTo>
                  <a:lnTo>
                    <a:pt x="393757" y="504644"/>
                  </a:lnTo>
                  <a:lnTo>
                    <a:pt x="965718" y="504644"/>
                  </a:lnTo>
                  <a:lnTo>
                    <a:pt x="968567" y="504078"/>
                  </a:lnTo>
                  <a:lnTo>
                    <a:pt x="1196654" y="504078"/>
                  </a:lnTo>
                  <a:lnTo>
                    <a:pt x="1196654" y="496833"/>
                  </a:lnTo>
                  <a:lnTo>
                    <a:pt x="365339" y="496833"/>
                  </a:lnTo>
                  <a:lnTo>
                    <a:pt x="336063" y="461179"/>
                  </a:lnTo>
                  <a:lnTo>
                    <a:pt x="1196654" y="461179"/>
                  </a:lnTo>
                  <a:lnTo>
                    <a:pt x="1196654" y="0"/>
                  </a:lnTo>
                  <a:close/>
                </a:path>
                <a:path w="1196975" h="1196975">
                  <a:moveTo>
                    <a:pt x="466836" y="662932"/>
                  </a:moveTo>
                  <a:lnTo>
                    <a:pt x="432908" y="662932"/>
                  </a:lnTo>
                  <a:lnTo>
                    <a:pt x="439253" y="697737"/>
                  </a:lnTo>
                  <a:lnTo>
                    <a:pt x="431477" y="700640"/>
                  </a:lnTo>
                  <a:lnTo>
                    <a:pt x="420211" y="703356"/>
                  </a:lnTo>
                  <a:lnTo>
                    <a:pt x="405997" y="705360"/>
                  </a:lnTo>
                  <a:lnTo>
                    <a:pt x="389380" y="706125"/>
                  </a:lnTo>
                  <a:lnTo>
                    <a:pt x="965384" y="706125"/>
                  </a:lnTo>
                  <a:lnTo>
                    <a:pt x="949515" y="702962"/>
                  </a:lnTo>
                  <a:lnTo>
                    <a:pt x="464289" y="702962"/>
                  </a:lnTo>
                  <a:lnTo>
                    <a:pt x="466836" y="662932"/>
                  </a:lnTo>
                  <a:close/>
                </a:path>
                <a:path w="1196975" h="1196975">
                  <a:moveTo>
                    <a:pt x="1196654" y="504078"/>
                  </a:moveTo>
                  <a:lnTo>
                    <a:pt x="968567" y="504078"/>
                  </a:lnTo>
                  <a:lnTo>
                    <a:pt x="1008380" y="511966"/>
                  </a:lnTo>
                  <a:lnTo>
                    <a:pt x="1037461" y="533345"/>
                  </a:lnTo>
                  <a:lnTo>
                    <a:pt x="1055291" y="564885"/>
                  </a:lnTo>
                  <a:lnTo>
                    <a:pt x="1061349" y="603259"/>
                  </a:lnTo>
                  <a:lnTo>
                    <a:pt x="1054411" y="646478"/>
                  </a:lnTo>
                  <a:lnTo>
                    <a:pt x="1034872" y="678832"/>
                  </a:lnTo>
                  <a:lnTo>
                    <a:pt x="1004581" y="699116"/>
                  </a:lnTo>
                  <a:lnTo>
                    <a:pt x="965384" y="706125"/>
                  </a:lnTo>
                  <a:lnTo>
                    <a:pt x="1196654" y="706125"/>
                  </a:lnTo>
                  <a:lnTo>
                    <a:pt x="1196654" y="705852"/>
                  </a:lnTo>
                  <a:lnTo>
                    <a:pt x="1138216" y="705852"/>
                  </a:lnTo>
                  <a:lnTo>
                    <a:pt x="1121704" y="704807"/>
                  </a:lnTo>
                  <a:lnTo>
                    <a:pt x="1106307" y="702047"/>
                  </a:lnTo>
                  <a:lnTo>
                    <a:pt x="1093033" y="698135"/>
                  </a:lnTo>
                  <a:lnTo>
                    <a:pt x="1082888" y="693633"/>
                  </a:lnTo>
                  <a:lnTo>
                    <a:pt x="1091841" y="657425"/>
                  </a:lnTo>
                  <a:lnTo>
                    <a:pt x="1169624" y="657425"/>
                  </a:lnTo>
                  <a:lnTo>
                    <a:pt x="1169874" y="657142"/>
                  </a:lnTo>
                  <a:lnTo>
                    <a:pt x="1171870" y="648461"/>
                  </a:lnTo>
                  <a:lnTo>
                    <a:pt x="1170050" y="640196"/>
                  </a:lnTo>
                  <a:lnTo>
                    <a:pt x="1164287" y="633304"/>
                  </a:lnTo>
                  <a:lnTo>
                    <a:pt x="1154125" y="627171"/>
                  </a:lnTo>
                  <a:lnTo>
                    <a:pt x="1139106" y="621185"/>
                  </a:lnTo>
                  <a:lnTo>
                    <a:pt x="1116988" y="611237"/>
                  </a:lnTo>
                  <a:lnTo>
                    <a:pt x="1099967" y="598511"/>
                  </a:lnTo>
                  <a:lnTo>
                    <a:pt x="1089035" y="582631"/>
                  </a:lnTo>
                  <a:lnTo>
                    <a:pt x="1085181" y="563218"/>
                  </a:lnTo>
                  <a:lnTo>
                    <a:pt x="1090290" y="540003"/>
                  </a:lnTo>
                  <a:lnTo>
                    <a:pt x="1104963" y="521446"/>
                  </a:lnTo>
                  <a:lnTo>
                    <a:pt x="1128224" y="509142"/>
                  </a:lnTo>
                  <a:lnTo>
                    <a:pt x="1159095" y="504686"/>
                  </a:lnTo>
                  <a:lnTo>
                    <a:pt x="1196654" y="504686"/>
                  </a:lnTo>
                  <a:lnTo>
                    <a:pt x="1196654" y="504078"/>
                  </a:lnTo>
                  <a:close/>
                </a:path>
                <a:path w="1196975" h="1196975">
                  <a:moveTo>
                    <a:pt x="1196654" y="688513"/>
                  </a:moveTo>
                  <a:lnTo>
                    <a:pt x="1185753" y="695710"/>
                  </a:lnTo>
                  <a:lnTo>
                    <a:pt x="1172422" y="701172"/>
                  </a:lnTo>
                  <a:lnTo>
                    <a:pt x="1156597" y="704639"/>
                  </a:lnTo>
                  <a:lnTo>
                    <a:pt x="1138216" y="705852"/>
                  </a:lnTo>
                  <a:lnTo>
                    <a:pt x="1196654" y="705852"/>
                  </a:lnTo>
                  <a:lnTo>
                    <a:pt x="1196654" y="688513"/>
                  </a:lnTo>
                  <a:close/>
                </a:path>
                <a:path w="1196975" h="1196975">
                  <a:moveTo>
                    <a:pt x="512644" y="547857"/>
                  </a:moveTo>
                  <a:lnTo>
                    <a:pt x="512099" y="547868"/>
                  </a:lnTo>
                  <a:lnTo>
                    <a:pt x="510547" y="590788"/>
                  </a:lnTo>
                  <a:lnTo>
                    <a:pt x="509705" y="611237"/>
                  </a:lnTo>
                  <a:lnTo>
                    <a:pt x="508916" y="628755"/>
                  </a:lnTo>
                  <a:lnTo>
                    <a:pt x="505167" y="702962"/>
                  </a:lnTo>
                  <a:lnTo>
                    <a:pt x="637069" y="702962"/>
                  </a:lnTo>
                  <a:lnTo>
                    <a:pt x="636933" y="699779"/>
                  </a:lnTo>
                  <a:lnTo>
                    <a:pt x="551250" y="699779"/>
                  </a:lnTo>
                  <a:lnTo>
                    <a:pt x="530392" y="624389"/>
                  </a:lnTo>
                  <a:lnTo>
                    <a:pt x="525612" y="606243"/>
                  </a:lnTo>
                  <a:lnTo>
                    <a:pt x="520848" y="586442"/>
                  </a:lnTo>
                  <a:lnTo>
                    <a:pt x="516535" y="566978"/>
                  </a:lnTo>
                  <a:lnTo>
                    <a:pt x="512644" y="547857"/>
                  </a:lnTo>
                  <a:close/>
                </a:path>
                <a:path w="1196975" h="1196975">
                  <a:moveTo>
                    <a:pt x="713988" y="507555"/>
                  </a:moveTo>
                  <a:lnTo>
                    <a:pt x="669539" y="507555"/>
                  </a:lnTo>
                  <a:lnTo>
                    <a:pt x="679968" y="702962"/>
                  </a:lnTo>
                  <a:lnTo>
                    <a:pt x="822393" y="702962"/>
                  </a:lnTo>
                  <a:lnTo>
                    <a:pt x="713988" y="702941"/>
                  </a:lnTo>
                  <a:lnTo>
                    <a:pt x="713988" y="507555"/>
                  </a:lnTo>
                  <a:close/>
                </a:path>
                <a:path w="1196975" h="1196975">
                  <a:moveTo>
                    <a:pt x="951055" y="507555"/>
                  </a:moveTo>
                  <a:lnTo>
                    <a:pt x="816017" y="507555"/>
                  </a:lnTo>
                  <a:lnTo>
                    <a:pt x="870517" y="507597"/>
                  </a:lnTo>
                  <a:lnTo>
                    <a:pt x="805870" y="590788"/>
                  </a:lnTo>
                  <a:lnTo>
                    <a:pt x="873701" y="702941"/>
                  </a:lnTo>
                  <a:lnTo>
                    <a:pt x="822393" y="702962"/>
                  </a:lnTo>
                  <a:lnTo>
                    <a:pt x="949515" y="702962"/>
                  </a:lnTo>
                  <a:lnTo>
                    <a:pt x="926680" y="698412"/>
                  </a:lnTo>
                  <a:lnTo>
                    <a:pt x="897793" y="677249"/>
                  </a:lnTo>
                  <a:lnTo>
                    <a:pt x="879726" y="645597"/>
                  </a:lnTo>
                  <a:lnTo>
                    <a:pt x="873613" y="607251"/>
                  </a:lnTo>
                  <a:lnTo>
                    <a:pt x="873629" y="605529"/>
                  </a:lnTo>
                  <a:lnTo>
                    <a:pt x="880267" y="565723"/>
                  </a:lnTo>
                  <a:lnTo>
                    <a:pt x="899502" y="533288"/>
                  </a:lnTo>
                  <a:lnTo>
                    <a:pt x="929498" y="511834"/>
                  </a:lnTo>
                  <a:lnTo>
                    <a:pt x="951055" y="507555"/>
                  </a:lnTo>
                  <a:close/>
                </a:path>
                <a:path w="1196975" h="1196975">
                  <a:moveTo>
                    <a:pt x="774248" y="618578"/>
                  </a:moveTo>
                  <a:lnTo>
                    <a:pt x="757777" y="639184"/>
                  </a:lnTo>
                  <a:lnTo>
                    <a:pt x="757777" y="702941"/>
                  </a:lnTo>
                  <a:lnTo>
                    <a:pt x="822381" y="702941"/>
                  </a:lnTo>
                  <a:lnTo>
                    <a:pt x="774248" y="618578"/>
                  </a:lnTo>
                  <a:close/>
                </a:path>
                <a:path w="1196975" h="1196975">
                  <a:moveTo>
                    <a:pt x="632137" y="547857"/>
                  </a:moveTo>
                  <a:lnTo>
                    <a:pt x="631572" y="547868"/>
                  </a:lnTo>
                  <a:lnTo>
                    <a:pt x="626390" y="567322"/>
                  </a:lnTo>
                  <a:lnTo>
                    <a:pt x="620968" y="586442"/>
                  </a:lnTo>
                  <a:lnTo>
                    <a:pt x="614577" y="607615"/>
                  </a:lnTo>
                  <a:lnTo>
                    <a:pt x="608986" y="625255"/>
                  </a:lnTo>
                  <a:lnTo>
                    <a:pt x="585762" y="699758"/>
                  </a:lnTo>
                  <a:lnTo>
                    <a:pt x="551250" y="699779"/>
                  </a:lnTo>
                  <a:lnTo>
                    <a:pt x="636933" y="699779"/>
                  </a:lnTo>
                  <a:lnTo>
                    <a:pt x="633890" y="628755"/>
                  </a:lnTo>
                  <a:lnTo>
                    <a:pt x="633285" y="611237"/>
                  </a:lnTo>
                  <a:lnTo>
                    <a:pt x="632671" y="589452"/>
                  </a:lnTo>
                  <a:lnTo>
                    <a:pt x="632351" y="572495"/>
                  </a:lnTo>
                  <a:lnTo>
                    <a:pt x="632245" y="563218"/>
                  </a:lnTo>
                  <a:lnTo>
                    <a:pt x="632137" y="547857"/>
                  </a:lnTo>
                  <a:close/>
                </a:path>
                <a:path w="1196975" h="1196975">
                  <a:moveTo>
                    <a:pt x="1169624" y="657425"/>
                  </a:moveTo>
                  <a:lnTo>
                    <a:pt x="1091841" y="657425"/>
                  </a:lnTo>
                  <a:lnTo>
                    <a:pt x="1101734" y="661909"/>
                  </a:lnTo>
                  <a:lnTo>
                    <a:pt x="1113612" y="665812"/>
                  </a:lnTo>
                  <a:lnTo>
                    <a:pt x="1126853" y="668568"/>
                  </a:lnTo>
                  <a:lnTo>
                    <a:pt x="1140834" y="669613"/>
                  </a:lnTo>
                  <a:lnTo>
                    <a:pt x="1154244" y="668100"/>
                  </a:lnTo>
                  <a:lnTo>
                    <a:pt x="1163961" y="663816"/>
                  </a:lnTo>
                  <a:lnTo>
                    <a:pt x="1169624" y="657425"/>
                  </a:lnTo>
                  <a:close/>
                </a:path>
                <a:path w="1196975" h="1196975">
                  <a:moveTo>
                    <a:pt x="395485" y="540894"/>
                  </a:moveTo>
                  <a:lnTo>
                    <a:pt x="371115" y="544877"/>
                  </a:lnTo>
                  <a:lnTo>
                    <a:pt x="351421" y="556912"/>
                  </a:lnTo>
                  <a:lnTo>
                    <a:pt x="338256" y="577102"/>
                  </a:lnTo>
                  <a:lnTo>
                    <a:pt x="333480" y="605529"/>
                  </a:lnTo>
                  <a:lnTo>
                    <a:pt x="337708" y="632021"/>
                  </a:lnTo>
                  <a:lnTo>
                    <a:pt x="349955" y="652104"/>
                  </a:lnTo>
                  <a:lnTo>
                    <a:pt x="369540" y="664858"/>
                  </a:lnTo>
                  <a:lnTo>
                    <a:pt x="395788" y="669340"/>
                  </a:lnTo>
                  <a:lnTo>
                    <a:pt x="406071" y="668872"/>
                  </a:lnTo>
                  <a:lnTo>
                    <a:pt x="416084" y="667558"/>
                  </a:lnTo>
                  <a:lnTo>
                    <a:pt x="425229" y="665533"/>
                  </a:lnTo>
                  <a:lnTo>
                    <a:pt x="432908" y="662932"/>
                  </a:lnTo>
                  <a:lnTo>
                    <a:pt x="466836" y="662932"/>
                  </a:lnTo>
                  <a:lnTo>
                    <a:pt x="474139" y="548140"/>
                  </a:lnTo>
                  <a:lnTo>
                    <a:pt x="432594" y="548140"/>
                  </a:lnTo>
                  <a:lnTo>
                    <a:pt x="425380" y="545429"/>
                  </a:lnTo>
                  <a:lnTo>
                    <a:pt x="416776" y="543111"/>
                  </a:lnTo>
                  <a:lnTo>
                    <a:pt x="406803" y="541496"/>
                  </a:lnTo>
                  <a:lnTo>
                    <a:pt x="395485" y="540894"/>
                  </a:lnTo>
                  <a:close/>
                </a:path>
                <a:path w="1196975" h="1196975">
                  <a:moveTo>
                    <a:pt x="611531" y="507555"/>
                  </a:moveTo>
                  <a:lnTo>
                    <a:pt x="535575" y="507555"/>
                  </a:lnTo>
                  <a:lnTo>
                    <a:pt x="554726" y="572788"/>
                  </a:lnTo>
                  <a:lnTo>
                    <a:pt x="559380" y="590029"/>
                  </a:lnTo>
                  <a:lnTo>
                    <a:pt x="563738" y="607615"/>
                  </a:lnTo>
                  <a:lnTo>
                    <a:pt x="567721" y="625255"/>
                  </a:lnTo>
                  <a:lnTo>
                    <a:pt x="571249" y="642661"/>
                  </a:lnTo>
                  <a:lnTo>
                    <a:pt x="572422" y="642682"/>
                  </a:lnTo>
                  <a:lnTo>
                    <a:pt x="576578" y="625218"/>
                  </a:lnTo>
                  <a:lnTo>
                    <a:pt x="581148" y="607251"/>
                  </a:lnTo>
                  <a:lnTo>
                    <a:pt x="586103" y="589069"/>
                  </a:lnTo>
                  <a:lnTo>
                    <a:pt x="590966" y="572495"/>
                  </a:lnTo>
                  <a:lnTo>
                    <a:pt x="611531" y="507555"/>
                  </a:lnTo>
                  <a:close/>
                </a:path>
                <a:path w="1196975" h="1196975">
                  <a:moveTo>
                    <a:pt x="816017" y="507555"/>
                  </a:moveTo>
                  <a:lnTo>
                    <a:pt x="757777" y="507555"/>
                  </a:lnTo>
                  <a:lnTo>
                    <a:pt x="757777" y="593971"/>
                  </a:lnTo>
                  <a:lnTo>
                    <a:pt x="758301" y="593971"/>
                  </a:lnTo>
                  <a:lnTo>
                    <a:pt x="761617" y="588411"/>
                  </a:lnTo>
                  <a:lnTo>
                    <a:pt x="765012" y="583017"/>
                  </a:lnTo>
                  <a:lnTo>
                    <a:pt x="768460" y="577731"/>
                  </a:lnTo>
                  <a:lnTo>
                    <a:pt x="771934" y="572495"/>
                  </a:lnTo>
                  <a:lnTo>
                    <a:pt x="816017" y="507555"/>
                  </a:lnTo>
                  <a:close/>
                </a:path>
                <a:path w="1196975" h="1196975">
                  <a:moveTo>
                    <a:pt x="965718" y="504644"/>
                  </a:moveTo>
                  <a:lnTo>
                    <a:pt x="393757" y="504644"/>
                  </a:lnTo>
                  <a:lnTo>
                    <a:pt x="409835" y="505411"/>
                  </a:lnTo>
                  <a:lnTo>
                    <a:pt x="423476" y="507385"/>
                  </a:lnTo>
                  <a:lnTo>
                    <a:pt x="434294" y="510163"/>
                  </a:lnTo>
                  <a:lnTo>
                    <a:pt x="441902" y="513345"/>
                  </a:lnTo>
                  <a:lnTo>
                    <a:pt x="432594" y="548140"/>
                  </a:lnTo>
                  <a:lnTo>
                    <a:pt x="474139" y="548140"/>
                  </a:lnTo>
                  <a:lnTo>
                    <a:pt x="476718" y="507597"/>
                  </a:lnTo>
                  <a:lnTo>
                    <a:pt x="951055" y="507555"/>
                  </a:lnTo>
                  <a:lnTo>
                    <a:pt x="965718" y="504644"/>
                  </a:lnTo>
                  <a:close/>
                </a:path>
                <a:path w="1196975" h="1196975">
                  <a:moveTo>
                    <a:pt x="1196654" y="504686"/>
                  </a:moveTo>
                  <a:lnTo>
                    <a:pt x="1159095" y="504686"/>
                  </a:lnTo>
                  <a:lnTo>
                    <a:pt x="1170073" y="505064"/>
                  </a:lnTo>
                  <a:lnTo>
                    <a:pt x="1179924" y="506129"/>
                  </a:lnTo>
                  <a:lnTo>
                    <a:pt x="1188751" y="507773"/>
                  </a:lnTo>
                  <a:lnTo>
                    <a:pt x="1196654" y="509890"/>
                  </a:lnTo>
                  <a:lnTo>
                    <a:pt x="1196654" y="504686"/>
                  </a:lnTo>
                  <a:close/>
                </a:path>
                <a:path w="1196975" h="1196975">
                  <a:moveTo>
                    <a:pt x="1196654" y="461179"/>
                  </a:moveTo>
                  <a:lnTo>
                    <a:pt x="427390" y="461179"/>
                  </a:lnTo>
                  <a:lnTo>
                    <a:pt x="398375" y="496833"/>
                  </a:lnTo>
                  <a:lnTo>
                    <a:pt x="1196654" y="496833"/>
                  </a:lnTo>
                  <a:lnTo>
                    <a:pt x="1196654" y="461179"/>
                  </a:lnTo>
                  <a:close/>
                </a:path>
                <a:path w="1196975" h="1196975">
                  <a:moveTo>
                    <a:pt x="396647" y="461179"/>
                  </a:moveTo>
                  <a:lnTo>
                    <a:pt x="367088" y="461179"/>
                  </a:lnTo>
                  <a:lnTo>
                    <a:pt x="381580" y="479147"/>
                  </a:lnTo>
                  <a:lnTo>
                    <a:pt x="382155" y="479126"/>
                  </a:lnTo>
                  <a:lnTo>
                    <a:pt x="396647" y="461179"/>
                  </a:lnTo>
                  <a:close/>
                </a:path>
              </a:pathLst>
            </a:custGeom>
            <a:solidFill>
              <a:srgbClr val="D10A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38" y="-3360"/>
            <a:ext cx="20097750" cy="11298555"/>
          </a:xfrm>
          <a:custGeom>
            <a:avLst/>
            <a:gdLst/>
            <a:ahLst/>
            <a:cxnLst/>
            <a:rect l="l" t="t" r="r" b="b"/>
            <a:pathLst>
              <a:path w="20097750" h="11298555">
                <a:moveTo>
                  <a:pt x="20097702" y="0"/>
                </a:moveTo>
                <a:lnTo>
                  <a:pt x="0" y="0"/>
                </a:lnTo>
                <a:lnTo>
                  <a:pt x="0" y="11298074"/>
                </a:lnTo>
                <a:lnTo>
                  <a:pt x="20097702" y="11298074"/>
                </a:lnTo>
                <a:lnTo>
                  <a:pt x="20097702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35" y="5235"/>
            <a:ext cx="20097750" cy="11298555"/>
          </a:xfrm>
          <a:custGeom>
            <a:avLst/>
            <a:gdLst/>
            <a:ahLst/>
            <a:cxnLst/>
            <a:rect l="l" t="t" r="r" b="b"/>
            <a:pathLst>
              <a:path w="20097750" h="11298555">
                <a:moveTo>
                  <a:pt x="0" y="11298085"/>
                </a:moveTo>
                <a:lnTo>
                  <a:pt x="20097702" y="11298085"/>
                </a:lnTo>
                <a:lnTo>
                  <a:pt x="20097702" y="0"/>
                </a:lnTo>
                <a:lnTo>
                  <a:pt x="0" y="0"/>
                </a:lnTo>
                <a:lnTo>
                  <a:pt x="0" y="11298085"/>
                </a:lnTo>
                <a:close/>
              </a:path>
            </a:pathLst>
          </a:custGeom>
          <a:ln w="10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25518" y="3444875"/>
            <a:ext cx="19049999" cy="2631589"/>
          </a:xfrm>
          <a:prstGeom prst="rect">
            <a:avLst/>
          </a:prstGeom>
        </p:spPr>
        <p:txBody>
          <a:bodyPr vert="horz" wrap="square" lIns="0" tIns="1600298" rIns="0" bIns="0" rtlCol="0">
            <a:spAutoFit/>
          </a:bodyPr>
          <a:lstStyle/>
          <a:p>
            <a:pPr marL="401955">
              <a:lnSpc>
                <a:spcPct val="100000"/>
              </a:lnSpc>
              <a:spcBef>
                <a:spcPts val="95"/>
              </a:spcBef>
            </a:pPr>
            <a:r>
              <a:rPr sz="6600" b="1" dirty="0">
                <a:cs typeface="Futura T OT Extra Bold Cond"/>
              </a:rPr>
              <a:t>VLIV</a:t>
            </a:r>
            <a:r>
              <a:rPr sz="6600" b="1" spc="280" dirty="0">
                <a:cs typeface="Futura T OT Extra Bold Cond"/>
              </a:rPr>
              <a:t> </a:t>
            </a:r>
            <a:r>
              <a:rPr sz="6600" b="1" dirty="0">
                <a:cs typeface="Futura T OT Extra Bold Cond"/>
              </a:rPr>
              <a:t>VLÁDNÍ</a:t>
            </a:r>
            <a:r>
              <a:rPr sz="6600" b="1" spc="280" dirty="0">
                <a:cs typeface="Futura T OT Extra Bold Cond"/>
              </a:rPr>
              <a:t> </a:t>
            </a:r>
            <a:r>
              <a:rPr sz="6600" b="1" dirty="0">
                <a:cs typeface="Futura T OT Extra Bold Cond"/>
              </a:rPr>
              <a:t>REFORMY</a:t>
            </a:r>
            <a:r>
              <a:rPr sz="6600" b="1" spc="280" dirty="0">
                <a:cs typeface="Futura T OT Extra Bold Cond"/>
              </a:rPr>
              <a:t> </a:t>
            </a:r>
            <a:r>
              <a:rPr sz="6600" b="1" dirty="0">
                <a:cs typeface="Futura T OT Extra Bold Cond"/>
              </a:rPr>
              <a:t>NA</a:t>
            </a:r>
            <a:r>
              <a:rPr sz="6600" b="1" spc="280" dirty="0">
                <a:cs typeface="Futura T OT Extra Bold Cond"/>
              </a:rPr>
              <a:t> </a:t>
            </a:r>
            <a:r>
              <a:rPr sz="6600" b="1" dirty="0">
                <a:cs typeface="Futura T OT Extra Bold Cond"/>
              </a:rPr>
              <a:t>RŮST</a:t>
            </a:r>
            <a:r>
              <a:rPr sz="6600" b="1" spc="280" dirty="0">
                <a:cs typeface="Futura T OT Extra Bold Cond"/>
              </a:rPr>
              <a:t> </a:t>
            </a:r>
            <a:r>
              <a:rPr sz="6600" b="1" spc="45" dirty="0">
                <a:cs typeface="Futura T OT Extra Bold Cond"/>
              </a:rPr>
              <a:t>INFLACE</a:t>
            </a:r>
            <a:endParaRPr sz="6600" dirty="0">
              <a:cs typeface="Futura T OT Extra Bold Cond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423796" y="9004961"/>
            <a:ext cx="1256665" cy="1256665"/>
            <a:chOff x="9423796" y="9004961"/>
            <a:chExt cx="1256665" cy="1256665"/>
          </a:xfrm>
        </p:grpSpPr>
        <p:sp>
          <p:nvSpPr>
            <p:cNvPr id="6" name="object 6"/>
            <p:cNvSpPr/>
            <p:nvPr/>
          </p:nvSpPr>
          <p:spPr>
            <a:xfrm>
              <a:off x="9423796" y="9004961"/>
              <a:ext cx="1256665" cy="1256665"/>
            </a:xfrm>
            <a:custGeom>
              <a:avLst/>
              <a:gdLst/>
              <a:ahLst/>
              <a:cxnLst/>
              <a:rect l="l" t="t" r="r" b="b"/>
              <a:pathLst>
                <a:path w="1256665" h="1256665">
                  <a:moveTo>
                    <a:pt x="1256506" y="0"/>
                  </a:moveTo>
                  <a:lnTo>
                    <a:pt x="0" y="0"/>
                  </a:lnTo>
                  <a:lnTo>
                    <a:pt x="0" y="1256506"/>
                  </a:lnTo>
                  <a:lnTo>
                    <a:pt x="1256506" y="1256506"/>
                  </a:lnTo>
                  <a:lnTo>
                    <a:pt x="12565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583843" y="9575490"/>
              <a:ext cx="66675" cy="62865"/>
            </a:xfrm>
            <a:custGeom>
              <a:avLst/>
              <a:gdLst/>
              <a:ahLst/>
              <a:cxnLst/>
              <a:rect l="l" t="t" r="r" b="b"/>
              <a:pathLst>
                <a:path w="66675" h="62865">
                  <a:moveTo>
                    <a:pt x="28386" y="0"/>
                  </a:moveTo>
                  <a:lnTo>
                    <a:pt x="15889" y="1553"/>
                  </a:lnTo>
                  <a:lnTo>
                    <a:pt x="7027" y="5730"/>
                  </a:lnTo>
                  <a:lnTo>
                    <a:pt x="1748" y="11756"/>
                  </a:lnTo>
                  <a:lnTo>
                    <a:pt x="0" y="18858"/>
                  </a:lnTo>
                  <a:lnTo>
                    <a:pt x="2073" y="27077"/>
                  </a:lnTo>
                  <a:lnTo>
                    <a:pt x="8548" y="33713"/>
                  </a:lnTo>
                  <a:lnTo>
                    <a:pt x="19803" y="39796"/>
                  </a:lnTo>
                  <a:lnTo>
                    <a:pt x="45157" y="49983"/>
                  </a:lnTo>
                  <a:lnTo>
                    <a:pt x="53173" y="53889"/>
                  </a:lnTo>
                  <a:lnTo>
                    <a:pt x="60290" y="58088"/>
                  </a:lnTo>
                  <a:lnTo>
                    <a:pt x="66532" y="62594"/>
                  </a:lnTo>
                  <a:lnTo>
                    <a:pt x="66532" y="8198"/>
                  </a:lnTo>
                  <a:lnTo>
                    <a:pt x="59645" y="5367"/>
                  </a:lnTo>
                  <a:lnTo>
                    <a:pt x="50934" y="2721"/>
                  </a:lnTo>
                  <a:lnTo>
                    <a:pt x="40485" y="764"/>
                  </a:lnTo>
                  <a:lnTo>
                    <a:pt x="28386" y="0"/>
                  </a:lnTo>
                  <a:close/>
                </a:path>
              </a:pathLst>
            </a:custGeom>
            <a:solidFill>
              <a:srgbClr val="D10A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73868" y="9574076"/>
              <a:ext cx="94499" cy="13185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453717" y="9034896"/>
              <a:ext cx="1196975" cy="1196975"/>
            </a:xfrm>
            <a:custGeom>
              <a:avLst/>
              <a:gdLst/>
              <a:ahLst/>
              <a:cxnLst/>
              <a:rect l="l" t="t" r="r" b="b"/>
              <a:pathLst>
                <a:path w="1196975" h="1196975">
                  <a:moveTo>
                    <a:pt x="1196654" y="0"/>
                  </a:moveTo>
                  <a:lnTo>
                    <a:pt x="0" y="0"/>
                  </a:lnTo>
                  <a:lnTo>
                    <a:pt x="0" y="1196675"/>
                  </a:lnTo>
                  <a:lnTo>
                    <a:pt x="1196654" y="1196675"/>
                  </a:lnTo>
                  <a:lnTo>
                    <a:pt x="1196654" y="706125"/>
                  </a:lnTo>
                  <a:lnTo>
                    <a:pt x="389380" y="706125"/>
                  </a:lnTo>
                  <a:lnTo>
                    <a:pt x="344909" y="698659"/>
                  </a:lnTo>
                  <a:lnTo>
                    <a:pt x="312901" y="678023"/>
                  </a:lnTo>
                  <a:lnTo>
                    <a:pt x="293552" y="646955"/>
                  </a:lnTo>
                  <a:lnTo>
                    <a:pt x="287287" y="609551"/>
                  </a:lnTo>
                  <a:lnTo>
                    <a:pt x="287236" y="607251"/>
                  </a:lnTo>
                  <a:lnTo>
                    <a:pt x="295405" y="563865"/>
                  </a:lnTo>
                  <a:lnTo>
                    <a:pt x="318223" y="531409"/>
                  </a:lnTo>
                  <a:lnTo>
                    <a:pt x="352133" y="511457"/>
                  </a:lnTo>
                  <a:lnTo>
                    <a:pt x="393757" y="504644"/>
                  </a:lnTo>
                  <a:lnTo>
                    <a:pt x="965718" y="504644"/>
                  </a:lnTo>
                  <a:lnTo>
                    <a:pt x="968567" y="504078"/>
                  </a:lnTo>
                  <a:lnTo>
                    <a:pt x="1196654" y="504078"/>
                  </a:lnTo>
                  <a:lnTo>
                    <a:pt x="1196654" y="496833"/>
                  </a:lnTo>
                  <a:lnTo>
                    <a:pt x="365339" y="496833"/>
                  </a:lnTo>
                  <a:lnTo>
                    <a:pt x="336063" y="461179"/>
                  </a:lnTo>
                  <a:lnTo>
                    <a:pt x="1196654" y="461179"/>
                  </a:lnTo>
                  <a:lnTo>
                    <a:pt x="1196654" y="0"/>
                  </a:lnTo>
                  <a:close/>
                </a:path>
                <a:path w="1196975" h="1196975">
                  <a:moveTo>
                    <a:pt x="466836" y="662932"/>
                  </a:moveTo>
                  <a:lnTo>
                    <a:pt x="432908" y="662932"/>
                  </a:lnTo>
                  <a:lnTo>
                    <a:pt x="439253" y="697737"/>
                  </a:lnTo>
                  <a:lnTo>
                    <a:pt x="431477" y="700640"/>
                  </a:lnTo>
                  <a:lnTo>
                    <a:pt x="420211" y="703356"/>
                  </a:lnTo>
                  <a:lnTo>
                    <a:pt x="405997" y="705360"/>
                  </a:lnTo>
                  <a:lnTo>
                    <a:pt x="389380" y="706125"/>
                  </a:lnTo>
                  <a:lnTo>
                    <a:pt x="965384" y="706125"/>
                  </a:lnTo>
                  <a:lnTo>
                    <a:pt x="949515" y="702962"/>
                  </a:lnTo>
                  <a:lnTo>
                    <a:pt x="464289" y="702962"/>
                  </a:lnTo>
                  <a:lnTo>
                    <a:pt x="466836" y="662932"/>
                  </a:lnTo>
                  <a:close/>
                </a:path>
                <a:path w="1196975" h="1196975">
                  <a:moveTo>
                    <a:pt x="1196654" y="504078"/>
                  </a:moveTo>
                  <a:lnTo>
                    <a:pt x="968567" y="504078"/>
                  </a:lnTo>
                  <a:lnTo>
                    <a:pt x="1008380" y="511966"/>
                  </a:lnTo>
                  <a:lnTo>
                    <a:pt x="1037461" y="533345"/>
                  </a:lnTo>
                  <a:lnTo>
                    <a:pt x="1055291" y="564885"/>
                  </a:lnTo>
                  <a:lnTo>
                    <a:pt x="1061349" y="603259"/>
                  </a:lnTo>
                  <a:lnTo>
                    <a:pt x="1054411" y="646478"/>
                  </a:lnTo>
                  <a:lnTo>
                    <a:pt x="1034872" y="678832"/>
                  </a:lnTo>
                  <a:lnTo>
                    <a:pt x="1004581" y="699116"/>
                  </a:lnTo>
                  <a:lnTo>
                    <a:pt x="965384" y="706125"/>
                  </a:lnTo>
                  <a:lnTo>
                    <a:pt x="1196654" y="706125"/>
                  </a:lnTo>
                  <a:lnTo>
                    <a:pt x="1196654" y="705852"/>
                  </a:lnTo>
                  <a:lnTo>
                    <a:pt x="1138216" y="705852"/>
                  </a:lnTo>
                  <a:lnTo>
                    <a:pt x="1121704" y="704807"/>
                  </a:lnTo>
                  <a:lnTo>
                    <a:pt x="1106307" y="702047"/>
                  </a:lnTo>
                  <a:lnTo>
                    <a:pt x="1093033" y="698135"/>
                  </a:lnTo>
                  <a:lnTo>
                    <a:pt x="1082888" y="693633"/>
                  </a:lnTo>
                  <a:lnTo>
                    <a:pt x="1091841" y="657425"/>
                  </a:lnTo>
                  <a:lnTo>
                    <a:pt x="1169624" y="657425"/>
                  </a:lnTo>
                  <a:lnTo>
                    <a:pt x="1169874" y="657142"/>
                  </a:lnTo>
                  <a:lnTo>
                    <a:pt x="1171870" y="648461"/>
                  </a:lnTo>
                  <a:lnTo>
                    <a:pt x="1170050" y="640196"/>
                  </a:lnTo>
                  <a:lnTo>
                    <a:pt x="1164287" y="633304"/>
                  </a:lnTo>
                  <a:lnTo>
                    <a:pt x="1154125" y="627171"/>
                  </a:lnTo>
                  <a:lnTo>
                    <a:pt x="1139106" y="621185"/>
                  </a:lnTo>
                  <a:lnTo>
                    <a:pt x="1116988" y="611237"/>
                  </a:lnTo>
                  <a:lnTo>
                    <a:pt x="1099967" y="598511"/>
                  </a:lnTo>
                  <a:lnTo>
                    <a:pt x="1089035" y="582631"/>
                  </a:lnTo>
                  <a:lnTo>
                    <a:pt x="1085181" y="563218"/>
                  </a:lnTo>
                  <a:lnTo>
                    <a:pt x="1090290" y="540003"/>
                  </a:lnTo>
                  <a:lnTo>
                    <a:pt x="1104963" y="521446"/>
                  </a:lnTo>
                  <a:lnTo>
                    <a:pt x="1128224" y="509142"/>
                  </a:lnTo>
                  <a:lnTo>
                    <a:pt x="1159095" y="504686"/>
                  </a:lnTo>
                  <a:lnTo>
                    <a:pt x="1196654" y="504686"/>
                  </a:lnTo>
                  <a:lnTo>
                    <a:pt x="1196654" y="504078"/>
                  </a:lnTo>
                  <a:close/>
                </a:path>
                <a:path w="1196975" h="1196975">
                  <a:moveTo>
                    <a:pt x="1196654" y="688513"/>
                  </a:moveTo>
                  <a:lnTo>
                    <a:pt x="1185753" y="695710"/>
                  </a:lnTo>
                  <a:lnTo>
                    <a:pt x="1172422" y="701172"/>
                  </a:lnTo>
                  <a:lnTo>
                    <a:pt x="1156597" y="704639"/>
                  </a:lnTo>
                  <a:lnTo>
                    <a:pt x="1138216" y="705852"/>
                  </a:lnTo>
                  <a:lnTo>
                    <a:pt x="1196654" y="705852"/>
                  </a:lnTo>
                  <a:lnTo>
                    <a:pt x="1196654" y="688513"/>
                  </a:lnTo>
                  <a:close/>
                </a:path>
                <a:path w="1196975" h="1196975">
                  <a:moveTo>
                    <a:pt x="512644" y="547857"/>
                  </a:moveTo>
                  <a:lnTo>
                    <a:pt x="512099" y="547868"/>
                  </a:lnTo>
                  <a:lnTo>
                    <a:pt x="510547" y="590788"/>
                  </a:lnTo>
                  <a:lnTo>
                    <a:pt x="509705" y="611237"/>
                  </a:lnTo>
                  <a:lnTo>
                    <a:pt x="508916" y="628755"/>
                  </a:lnTo>
                  <a:lnTo>
                    <a:pt x="505167" y="702962"/>
                  </a:lnTo>
                  <a:lnTo>
                    <a:pt x="637069" y="702962"/>
                  </a:lnTo>
                  <a:lnTo>
                    <a:pt x="636933" y="699779"/>
                  </a:lnTo>
                  <a:lnTo>
                    <a:pt x="551250" y="699779"/>
                  </a:lnTo>
                  <a:lnTo>
                    <a:pt x="530392" y="624389"/>
                  </a:lnTo>
                  <a:lnTo>
                    <a:pt x="525612" y="606243"/>
                  </a:lnTo>
                  <a:lnTo>
                    <a:pt x="520848" y="586442"/>
                  </a:lnTo>
                  <a:lnTo>
                    <a:pt x="516535" y="566978"/>
                  </a:lnTo>
                  <a:lnTo>
                    <a:pt x="512644" y="547857"/>
                  </a:lnTo>
                  <a:close/>
                </a:path>
                <a:path w="1196975" h="1196975">
                  <a:moveTo>
                    <a:pt x="713988" y="507555"/>
                  </a:moveTo>
                  <a:lnTo>
                    <a:pt x="669539" y="507555"/>
                  </a:lnTo>
                  <a:lnTo>
                    <a:pt x="679968" y="702962"/>
                  </a:lnTo>
                  <a:lnTo>
                    <a:pt x="822393" y="702962"/>
                  </a:lnTo>
                  <a:lnTo>
                    <a:pt x="713988" y="702941"/>
                  </a:lnTo>
                  <a:lnTo>
                    <a:pt x="713988" y="507555"/>
                  </a:lnTo>
                  <a:close/>
                </a:path>
                <a:path w="1196975" h="1196975">
                  <a:moveTo>
                    <a:pt x="951055" y="507555"/>
                  </a:moveTo>
                  <a:lnTo>
                    <a:pt x="816017" y="507555"/>
                  </a:lnTo>
                  <a:lnTo>
                    <a:pt x="870517" y="507597"/>
                  </a:lnTo>
                  <a:lnTo>
                    <a:pt x="805870" y="590788"/>
                  </a:lnTo>
                  <a:lnTo>
                    <a:pt x="873701" y="702941"/>
                  </a:lnTo>
                  <a:lnTo>
                    <a:pt x="822393" y="702962"/>
                  </a:lnTo>
                  <a:lnTo>
                    <a:pt x="949515" y="702962"/>
                  </a:lnTo>
                  <a:lnTo>
                    <a:pt x="926680" y="698412"/>
                  </a:lnTo>
                  <a:lnTo>
                    <a:pt x="897793" y="677249"/>
                  </a:lnTo>
                  <a:lnTo>
                    <a:pt x="879726" y="645597"/>
                  </a:lnTo>
                  <a:lnTo>
                    <a:pt x="873613" y="607251"/>
                  </a:lnTo>
                  <a:lnTo>
                    <a:pt x="873629" y="605529"/>
                  </a:lnTo>
                  <a:lnTo>
                    <a:pt x="880267" y="565723"/>
                  </a:lnTo>
                  <a:lnTo>
                    <a:pt x="899502" y="533288"/>
                  </a:lnTo>
                  <a:lnTo>
                    <a:pt x="929498" y="511834"/>
                  </a:lnTo>
                  <a:lnTo>
                    <a:pt x="951055" y="507555"/>
                  </a:lnTo>
                  <a:close/>
                </a:path>
                <a:path w="1196975" h="1196975">
                  <a:moveTo>
                    <a:pt x="774248" y="618578"/>
                  </a:moveTo>
                  <a:lnTo>
                    <a:pt x="757777" y="639184"/>
                  </a:lnTo>
                  <a:lnTo>
                    <a:pt x="757777" y="702941"/>
                  </a:lnTo>
                  <a:lnTo>
                    <a:pt x="822381" y="702941"/>
                  </a:lnTo>
                  <a:lnTo>
                    <a:pt x="774248" y="618578"/>
                  </a:lnTo>
                  <a:close/>
                </a:path>
                <a:path w="1196975" h="1196975">
                  <a:moveTo>
                    <a:pt x="632137" y="547857"/>
                  </a:moveTo>
                  <a:lnTo>
                    <a:pt x="631572" y="547868"/>
                  </a:lnTo>
                  <a:lnTo>
                    <a:pt x="626390" y="567322"/>
                  </a:lnTo>
                  <a:lnTo>
                    <a:pt x="620968" y="586442"/>
                  </a:lnTo>
                  <a:lnTo>
                    <a:pt x="614577" y="607615"/>
                  </a:lnTo>
                  <a:lnTo>
                    <a:pt x="608986" y="625255"/>
                  </a:lnTo>
                  <a:lnTo>
                    <a:pt x="585762" y="699758"/>
                  </a:lnTo>
                  <a:lnTo>
                    <a:pt x="551250" y="699779"/>
                  </a:lnTo>
                  <a:lnTo>
                    <a:pt x="636933" y="699779"/>
                  </a:lnTo>
                  <a:lnTo>
                    <a:pt x="633890" y="628755"/>
                  </a:lnTo>
                  <a:lnTo>
                    <a:pt x="633285" y="611237"/>
                  </a:lnTo>
                  <a:lnTo>
                    <a:pt x="632671" y="589452"/>
                  </a:lnTo>
                  <a:lnTo>
                    <a:pt x="632351" y="572495"/>
                  </a:lnTo>
                  <a:lnTo>
                    <a:pt x="632245" y="563218"/>
                  </a:lnTo>
                  <a:lnTo>
                    <a:pt x="632137" y="547857"/>
                  </a:lnTo>
                  <a:close/>
                </a:path>
                <a:path w="1196975" h="1196975">
                  <a:moveTo>
                    <a:pt x="1169624" y="657425"/>
                  </a:moveTo>
                  <a:lnTo>
                    <a:pt x="1091841" y="657425"/>
                  </a:lnTo>
                  <a:lnTo>
                    <a:pt x="1101734" y="661909"/>
                  </a:lnTo>
                  <a:lnTo>
                    <a:pt x="1113612" y="665812"/>
                  </a:lnTo>
                  <a:lnTo>
                    <a:pt x="1126853" y="668568"/>
                  </a:lnTo>
                  <a:lnTo>
                    <a:pt x="1140834" y="669613"/>
                  </a:lnTo>
                  <a:lnTo>
                    <a:pt x="1154244" y="668100"/>
                  </a:lnTo>
                  <a:lnTo>
                    <a:pt x="1163961" y="663816"/>
                  </a:lnTo>
                  <a:lnTo>
                    <a:pt x="1169624" y="657425"/>
                  </a:lnTo>
                  <a:close/>
                </a:path>
                <a:path w="1196975" h="1196975">
                  <a:moveTo>
                    <a:pt x="395485" y="540894"/>
                  </a:moveTo>
                  <a:lnTo>
                    <a:pt x="371115" y="544877"/>
                  </a:lnTo>
                  <a:lnTo>
                    <a:pt x="351421" y="556912"/>
                  </a:lnTo>
                  <a:lnTo>
                    <a:pt x="338256" y="577102"/>
                  </a:lnTo>
                  <a:lnTo>
                    <a:pt x="333480" y="605529"/>
                  </a:lnTo>
                  <a:lnTo>
                    <a:pt x="337708" y="632021"/>
                  </a:lnTo>
                  <a:lnTo>
                    <a:pt x="349955" y="652104"/>
                  </a:lnTo>
                  <a:lnTo>
                    <a:pt x="369540" y="664858"/>
                  </a:lnTo>
                  <a:lnTo>
                    <a:pt x="395788" y="669340"/>
                  </a:lnTo>
                  <a:lnTo>
                    <a:pt x="406071" y="668872"/>
                  </a:lnTo>
                  <a:lnTo>
                    <a:pt x="416084" y="667558"/>
                  </a:lnTo>
                  <a:lnTo>
                    <a:pt x="425229" y="665533"/>
                  </a:lnTo>
                  <a:lnTo>
                    <a:pt x="432908" y="662932"/>
                  </a:lnTo>
                  <a:lnTo>
                    <a:pt x="466836" y="662932"/>
                  </a:lnTo>
                  <a:lnTo>
                    <a:pt x="474139" y="548140"/>
                  </a:lnTo>
                  <a:lnTo>
                    <a:pt x="432594" y="548140"/>
                  </a:lnTo>
                  <a:lnTo>
                    <a:pt x="425380" y="545429"/>
                  </a:lnTo>
                  <a:lnTo>
                    <a:pt x="416776" y="543111"/>
                  </a:lnTo>
                  <a:lnTo>
                    <a:pt x="406803" y="541496"/>
                  </a:lnTo>
                  <a:lnTo>
                    <a:pt x="395485" y="540894"/>
                  </a:lnTo>
                  <a:close/>
                </a:path>
                <a:path w="1196975" h="1196975">
                  <a:moveTo>
                    <a:pt x="611531" y="507555"/>
                  </a:moveTo>
                  <a:lnTo>
                    <a:pt x="535575" y="507555"/>
                  </a:lnTo>
                  <a:lnTo>
                    <a:pt x="554726" y="572788"/>
                  </a:lnTo>
                  <a:lnTo>
                    <a:pt x="559380" y="590029"/>
                  </a:lnTo>
                  <a:lnTo>
                    <a:pt x="563738" y="607615"/>
                  </a:lnTo>
                  <a:lnTo>
                    <a:pt x="567721" y="625255"/>
                  </a:lnTo>
                  <a:lnTo>
                    <a:pt x="571249" y="642661"/>
                  </a:lnTo>
                  <a:lnTo>
                    <a:pt x="572422" y="642682"/>
                  </a:lnTo>
                  <a:lnTo>
                    <a:pt x="576578" y="625218"/>
                  </a:lnTo>
                  <a:lnTo>
                    <a:pt x="581148" y="607251"/>
                  </a:lnTo>
                  <a:lnTo>
                    <a:pt x="586103" y="589069"/>
                  </a:lnTo>
                  <a:lnTo>
                    <a:pt x="590966" y="572495"/>
                  </a:lnTo>
                  <a:lnTo>
                    <a:pt x="611531" y="507555"/>
                  </a:lnTo>
                  <a:close/>
                </a:path>
                <a:path w="1196975" h="1196975">
                  <a:moveTo>
                    <a:pt x="816017" y="507555"/>
                  </a:moveTo>
                  <a:lnTo>
                    <a:pt x="757777" y="507555"/>
                  </a:lnTo>
                  <a:lnTo>
                    <a:pt x="757777" y="593971"/>
                  </a:lnTo>
                  <a:lnTo>
                    <a:pt x="758301" y="593971"/>
                  </a:lnTo>
                  <a:lnTo>
                    <a:pt x="761617" y="588411"/>
                  </a:lnTo>
                  <a:lnTo>
                    <a:pt x="765012" y="583017"/>
                  </a:lnTo>
                  <a:lnTo>
                    <a:pt x="768460" y="577731"/>
                  </a:lnTo>
                  <a:lnTo>
                    <a:pt x="771934" y="572495"/>
                  </a:lnTo>
                  <a:lnTo>
                    <a:pt x="816017" y="507555"/>
                  </a:lnTo>
                  <a:close/>
                </a:path>
                <a:path w="1196975" h="1196975">
                  <a:moveTo>
                    <a:pt x="965718" y="504644"/>
                  </a:moveTo>
                  <a:lnTo>
                    <a:pt x="393757" y="504644"/>
                  </a:lnTo>
                  <a:lnTo>
                    <a:pt x="409835" y="505411"/>
                  </a:lnTo>
                  <a:lnTo>
                    <a:pt x="423476" y="507385"/>
                  </a:lnTo>
                  <a:lnTo>
                    <a:pt x="434294" y="510163"/>
                  </a:lnTo>
                  <a:lnTo>
                    <a:pt x="441902" y="513345"/>
                  </a:lnTo>
                  <a:lnTo>
                    <a:pt x="432594" y="548140"/>
                  </a:lnTo>
                  <a:lnTo>
                    <a:pt x="474139" y="548140"/>
                  </a:lnTo>
                  <a:lnTo>
                    <a:pt x="476718" y="507597"/>
                  </a:lnTo>
                  <a:lnTo>
                    <a:pt x="951055" y="507555"/>
                  </a:lnTo>
                  <a:lnTo>
                    <a:pt x="965718" y="504644"/>
                  </a:lnTo>
                  <a:close/>
                </a:path>
                <a:path w="1196975" h="1196975">
                  <a:moveTo>
                    <a:pt x="1196654" y="504686"/>
                  </a:moveTo>
                  <a:lnTo>
                    <a:pt x="1159095" y="504686"/>
                  </a:lnTo>
                  <a:lnTo>
                    <a:pt x="1170073" y="505064"/>
                  </a:lnTo>
                  <a:lnTo>
                    <a:pt x="1179924" y="506129"/>
                  </a:lnTo>
                  <a:lnTo>
                    <a:pt x="1188751" y="507773"/>
                  </a:lnTo>
                  <a:lnTo>
                    <a:pt x="1196654" y="509890"/>
                  </a:lnTo>
                  <a:lnTo>
                    <a:pt x="1196654" y="504686"/>
                  </a:lnTo>
                  <a:close/>
                </a:path>
                <a:path w="1196975" h="1196975">
                  <a:moveTo>
                    <a:pt x="1196654" y="461179"/>
                  </a:moveTo>
                  <a:lnTo>
                    <a:pt x="427390" y="461179"/>
                  </a:lnTo>
                  <a:lnTo>
                    <a:pt x="398375" y="496833"/>
                  </a:lnTo>
                  <a:lnTo>
                    <a:pt x="1196654" y="496833"/>
                  </a:lnTo>
                  <a:lnTo>
                    <a:pt x="1196654" y="461179"/>
                  </a:lnTo>
                  <a:close/>
                </a:path>
                <a:path w="1196975" h="1196975">
                  <a:moveTo>
                    <a:pt x="396647" y="461179"/>
                  </a:moveTo>
                  <a:lnTo>
                    <a:pt x="367088" y="461179"/>
                  </a:lnTo>
                  <a:lnTo>
                    <a:pt x="381580" y="479147"/>
                  </a:lnTo>
                  <a:lnTo>
                    <a:pt x="382155" y="479126"/>
                  </a:lnTo>
                  <a:lnTo>
                    <a:pt x="396647" y="461179"/>
                  </a:lnTo>
                  <a:close/>
                </a:path>
              </a:pathLst>
            </a:custGeom>
            <a:solidFill>
              <a:srgbClr val="D10A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1050" y="2759075"/>
            <a:ext cx="16002000" cy="1673792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10000"/>
              </a:lnSpc>
              <a:spcBef>
                <a:spcPts val="110"/>
              </a:spcBef>
            </a:pP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CELKOVÝ</a:t>
            </a:r>
            <a:r>
              <a:rPr sz="5100" b="1" spc="12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ODHAD</a:t>
            </a:r>
            <a:r>
              <a:rPr sz="5100" b="1" spc="12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NÁRŮSTU</a:t>
            </a:r>
            <a:r>
              <a:rPr sz="5100" b="1" spc="12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5" dirty="0">
                <a:latin typeface="Myriad Pro Cond" panose="020B0506030403020204" pitchFamily="34" charset="0"/>
                <a:cs typeface="Futura T OT Condensed"/>
              </a:rPr>
              <a:t>CEN</a:t>
            </a:r>
            <a:r>
              <a:rPr sz="5100" b="1" spc="13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V</a:t>
            </a:r>
            <a:r>
              <a:rPr sz="5100" b="1" spc="12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PŘÍŠTÍM</a:t>
            </a:r>
            <a:r>
              <a:rPr sz="5100" b="1" spc="12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ROCE</a:t>
            </a:r>
            <a:r>
              <a:rPr sz="5100" b="1" spc="12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PODLE</a:t>
            </a:r>
            <a:r>
              <a:rPr sz="5100" b="1" spc="13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-10" dirty="0">
                <a:latin typeface="Myriad Pro Cond" panose="020B0506030403020204" pitchFamily="34" charset="0"/>
                <a:cs typeface="Futura T OT Condensed"/>
              </a:rPr>
              <a:t>ČMKOS: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23050" y="5121275"/>
            <a:ext cx="10402888" cy="1633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50" b="1" spc="85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OKOLO</a:t>
            </a:r>
            <a:r>
              <a:rPr sz="10550" b="1" spc="7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10550" b="1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6 </a:t>
            </a:r>
            <a:r>
              <a:rPr sz="10550" b="1" spc="-5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%</a:t>
            </a:r>
            <a:endParaRPr sz="1055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1450" y="625475"/>
            <a:ext cx="17037488" cy="2773680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35"/>
              </a:spcBef>
            </a:pPr>
            <a:r>
              <a:rPr sz="5100" dirty="0"/>
              <a:t>CENOVÝ</a:t>
            </a:r>
            <a:r>
              <a:rPr sz="5100" spc="200" dirty="0"/>
              <a:t> </a:t>
            </a:r>
            <a:r>
              <a:rPr sz="5100" spc="60" dirty="0"/>
              <a:t>NÁRŮST</a:t>
            </a:r>
            <a:r>
              <a:rPr sz="5100" spc="200" dirty="0"/>
              <a:t> </a:t>
            </a:r>
            <a:r>
              <a:rPr sz="5100" spc="45" dirty="0"/>
              <a:t>BEZ</a:t>
            </a:r>
            <a:r>
              <a:rPr sz="5100" spc="200" dirty="0"/>
              <a:t> </a:t>
            </a:r>
            <a:r>
              <a:rPr sz="5100" spc="55" dirty="0"/>
              <a:t>REFOREM</a:t>
            </a:r>
            <a:r>
              <a:rPr sz="5100" spc="160" dirty="0"/>
              <a:t> </a:t>
            </a:r>
            <a:r>
              <a:rPr sz="5100" dirty="0"/>
              <a:t>(PROGNÓZA</a:t>
            </a:r>
            <a:r>
              <a:rPr sz="5100" spc="204" dirty="0"/>
              <a:t> </a:t>
            </a:r>
            <a:r>
              <a:rPr sz="5100" spc="-25" dirty="0"/>
              <a:t>MF)</a:t>
            </a:r>
            <a:endParaRPr sz="5100" dirty="0"/>
          </a:p>
          <a:p>
            <a:pPr algn="ctr">
              <a:lnSpc>
                <a:spcPct val="100000"/>
              </a:lnSpc>
              <a:spcBef>
                <a:spcPts val="1920"/>
              </a:spcBef>
            </a:pPr>
            <a:r>
              <a:rPr dirty="0">
                <a:solidFill>
                  <a:srgbClr val="D10A12"/>
                </a:solidFill>
              </a:rPr>
              <a:t>2,4 </a:t>
            </a:r>
            <a:r>
              <a:rPr spc="-50" dirty="0">
                <a:solidFill>
                  <a:srgbClr val="D10A12"/>
                </a:solidFill>
              </a:rPr>
              <a:t>%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41450" y="3521075"/>
            <a:ext cx="17619242" cy="5293116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35"/>
              </a:spcBef>
            </a:pPr>
            <a:r>
              <a:rPr sz="5100" b="1" spc="70" dirty="0">
                <a:latin typeface="Myriad Pro Cond" panose="020B0506030403020204" pitchFamily="34" charset="0"/>
                <a:cs typeface="Futura T OT Condensed"/>
              </a:rPr>
              <a:t>CENOTVORNÉ</a:t>
            </a:r>
            <a:r>
              <a:rPr sz="5100" b="1" spc="14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VLIVY</a:t>
            </a:r>
            <a:r>
              <a:rPr sz="5100" b="1" spc="15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NAVRHOVANÉ</a:t>
            </a:r>
            <a:r>
              <a:rPr sz="5100" b="1" spc="14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REFORMY</a:t>
            </a:r>
            <a:r>
              <a:rPr sz="5100" b="1" spc="15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VEŘEJNÝCH</a:t>
            </a:r>
            <a:r>
              <a:rPr sz="5100" b="1" spc="15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5" dirty="0">
                <a:latin typeface="Myriad Pro Cond" panose="020B0506030403020204" pitchFamily="34" charset="0"/>
                <a:cs typeface="Futura T OT Condensed"/>
              </a:rPr>
              <a:t>FINANCÍ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  <a:p>
            <a:pPr marR="1270" algn="ctr">
              <a:lnSpc>
                <a:spcPct val="100000"/>
              </a:lnSpc>
              <a:spcBef>
                <a:spcPts val="1920"/>
              </a:spcBef>
            </a:pPr>
            <a:r>
              <a:rPr sz="10550" b="1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3,5 </a:t>
            </a:r>
            <a:r>
              <a:rPr sz="10550" b="1" spc="-5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%</a:t>
            </a:r>
            <a:endParaRPr sz="10550" dirty="0">
              <a:latin typeface="Myriad Pro Cond" panose="020B0506030403020204" pitchFamily="34" charset="0"/>
              <a:cs typeface="Futura T OT Condensed"/>
            </a:endParaRPr>
          </a:p>
          <a:p>
            <a:pPr marR="1270" algn="ctr">
              <a:lnSpc>
                <a:spcPct val="100000"/>
              </a:lnSpc>
              <a:spcBef>
                <a:spcPts val="1165"/>
              </a:spcBef>
            </a:pPr>
            <a:r>
              <a:rPr sz="5100" b="1" spc="-180" dirty="0">
                <a:latin typeface="Myriad Pro Cond" panose="020B0506030403020204" pitchFamily="34" charset="0"/>
                <a:cs typeface="Futura T OT Condensed"/>
              </a:rPr>
              <a:t>(+2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%</a:t>
            </a:r>
            <a:r>
              <a:rPr sz="5100" b="1" spc="8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OPERACE</a:t>
            </a:r>
            <a:r>
              <a:rPr sz="5100" b="1" spc="114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S</a:t>
            </a:r>
            <a:r>
              <a:rPr sz="5100" b="1" spc="11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DPH,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-180" dirty="0">
                <a:latin typeface="Myriad Pro Cond" panose="020B0506030403020204" pitchFamily="34" charset="0"/>
                <a:cs typeface="Futura T OT Condensed"/>
              </a:rPr>
              <a:t>+1,5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%</a:t>
            </a:r>
            <a:r>
              <a:rPr sz="5100" b="1" spc="8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SPOTŘEBNÍ</a:t>
            </a:r>
            <a:r>
              <a:rPr sz="5100" b="1" spc="11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DAŇ,</a:t>
            </a:r>
            <a:r>
              <a:rPr sz="5100" b="1" spc="8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DÁLNIČNÍ</a:t>
            </a:r>
            <a:r>
              <a:rPr sz="5100" b="1" spc="11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ZNÁMKA</a:t>
            </a:r>
            <a:r>
              <a:rPr sz="5100" b="1" spc="11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-20" dirty="0">
                <a:latin typeface="Myriad Pro Cond" panose="020B0506030403020204" pitchFamily="34" charset="0"/>
                <a:cs typeface="Futura T OT Condensed"/>
              </a:rPr>
              <a:t>ATP.)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79688" y="3725849"/>
            <a:ext cx="14073285" cy="3139321"/>
          </a:xfrm>
        </p:spPr>
        <p:txBody>
          <a:bodyPr/>
          <a:lstStyle/>
          <a:p>
            <a:pPr algn="ctr"/>
            <a:r>
              <a:rPr lang="cs-CZ" sz="5400" dirty="0">
                <a:latin typeface="殭µ餻歸"/>
              </a:rPr>
              <a:t>KOMPLETNÍ MATERIÁL VČETNĚ  DAT NA</a:t>
            </a:r>
            <a:br>
              <a:rPr lang="cs-CZ" sz="9600" dirty="0">
                <a:latin typeface="殭µ餻歸"/>
              </a:rPr>
            </a:br>
            <a:br>
              <a:rPr lang="cs-CZ" sz="9600" dirty="0">
                <a:latin typeface="殭µ餻歸"/>
              </a:rPr>
            </a:br>
            <a:r>
              <a:rPr lang="cs-CZ" sz="5400" dirty="0">
                <a:solidFill>
                  <a:srgbClr val="FF0000"/>
                </a:solidFill>
                <a:latin typeface="殭µ餻歸"/>
              </a:rPr>
              <a:t>WWW.CMKOS.CZ</a:t>
            </a:r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35" y="5245"/>
            <a:ext cx="20097750" cy="11298555"/>
          </a:xfrm>
          <a:custGeom>
            <a:avLst/>
            <a:gdLst/>
            <a:ahLst/>
            <a:cxnLst/>
            <a:rect l="l" t="t" r="r" b="b"/>
            <a:pathLst>
              <a:path w="20097750" h="11298555">
                <a:moveTo>
                  <a:pt x="20097702" y="0"/>
                </a:moveTo>
                <a:lnTo>
                  <a:pt x="0" y="0"/>
                </a:lnTo>
                <a:lnTo>
                  <a:pt x="0" y="11298074"/>
                </a:lnTo>
                <a:lnTo>
                  <a:pt x="20097702" y="11298074"/>
                </a:lnTo>
                <a:lnTo>
                  <a:pt x="20097702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20108545" cy="11308715"/>
            <a:chOff x="0" y="0"/>
            <a:chExt cx="20108545" cy="11308715"/>
          </a:xfrm>
        </p:grpSpPr>
        <p:sp>
          <p:nvSpPr>
            <p:cNvPr id="4" name="object 4"/>
            <p:cNvSpPr/>
            <p:nvPr/>
          </p:nvSpPr>
          <p:spPr>
            <a:xfrm>
              <a:off x="5235" y="5235"/>
              <a:ext cx="20097750" cy="11298555"/>
            </a:xfrm>
            <a:custGeom>
              <a:avLst/>
              <a:gdLst/>
              <a:ahLst/>
              <a:cxnLst/>
              <a:rect l="l" t="t" r="r" b="b"/>
              <a:pathLst>
                <a:path w="20097750" h="11298555">
                  <a:moveTo>
                    <a:pt x="0" y="11298085"/>
                  </a:moveTo>
                  <a:lnTo>
                    <a:pt x="20097702" y="11298085"/>
                  </a:lnTo>
                  <a:lnTo>
                    <a:pt x="20097702" y="0"/>
                  </a:lnTo>
                  <a:lnTo>
                    <a:pt x="0" y="0"/>
                  </a:lnTo>
                  <a:lnTo>
                    <a:pt x="0" y="11298085"/>
                  </a:lnTo>
                  <a:close/>
                </a:path>
              </a:pathLst>
            </a:custGeom>
            <a:ln w="1047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423796" y="9004961"/>
              <a:ext cx="1256665" cy="1256665"/>
            </a:xfrm>
            <a:custGeom>
              <a:avLst/>
              <a:gdLst/>
              <a:ahLst/>
              <a:cxnLst/>
              <a:rect l="l" t="t" r="r" b="b"/>
              <a:pathLst>
                <a:path w="1256665" h="1256665">
                  <a:moveTo>
                    <a:pt x="1256506" y="0"/>
                  </a:moveTo>
                  <a:lnTo>
                    <a:pt x="0" y="0"/>
                  </a:lnTo>
                  <a:lnTo>
                    <a:pt x="0" y="1256506"/>
                  </a:lnTo>
                  <a:lnTo>
                    <a:pt x="1256506" y="1256506"/>
                  </a:lnTo>
                  <a:lnTo>
                    <a:pt x="12565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583843" y="9575490"/>
              <a:ext cx="66675" cy="62865"/>
            </a:xfrm>
            <a:custGeom>
              <a:avLst/>
              <a:gdLst/>
              <a:ahLst/>
              <a:cxnLst/>
              <a:rect l="l" t="t" r="r" b="b"/>
              <a:pathLst>
                <a:path w="66675" h="62865">
                  <a:moveTo>
                    <a:pt x="28386" y="0"/>
                  </a:moveTo>
                  <a:lnTo>
                    <a:pt x="15889" y="1553"/>
                  </a:lnTo>
                  <a:lnTo>
                    <a:pt x="7027" y="5730"/>
                  </a:lnTo>
                  <a:lnTo>
                    <a:pt x="1748" y="11756"/>
                  </a:lnTo>
                  <a:lnTo>
                    <a:pt x="0" y="18858"/>
                  </a:lnTo>
                  <a:lnTo>
                    <a:pt x="2073" y="27077"/>
                  </a:lnTo>
                  <a:lnTo>
                    <a:pt x="8548" y="33713"/>
                  </a:lnTo>
                  <a:lnTo>
                    <a:pt x="19803" y="39796"/>
                  </a:lnTo>
                  <a:lnTo>
                    <a:pt x="45157" y="49983"/>
                  </a:lnTo>
                  <a:lnTo>
                    <a:pt x="53173" y="53889"/>
                  </a:lnTo>
                  <a:lnTo>
                    <a:pt x="60290" y="58088"/>
                  </a:lnTo>
                  <a:lnTo>
                    <a:pt x="66532" y="62594"/>
                  </a:lnTo>
                  <a:lnTo>
                    <a:pt x="66532" y="8198"/>
                  </a:lnTo>
                  <a:lnTo>
                    <a:pt x="59645" y="5367"/>
                  </a:lnTo>
                  <a:lnTo>
                    <a:pt x="50934" y="2721"/>
                  </a:lnTo>
                  <a:lnTo>
                    <a:pt x="40485" y="764"/>
                  </a:lnTo>
                  <a:lnTo>
                    <a:pt x="28386" y="0"/>
                  </a:lnTo>
                  <a:close/>
                </a:path>
              </a:pathLst>
            </a:custGeom>
            <a:solidFill>
              <a:srgbClr val="D10A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73868" y="9574076"/>
              <a:ext cx="94499" cy="13185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9453717" y="9034896"/>
              <a:ext cx="1196975" cy="1196975"/>
            </a:xfrm>
            <a:custGeom>
              <a:avLst/>
              <a:gdLst/>
              <a:ahLst/>
              <a:cxnLst/>
              <a:rect l="l" t="t" r="r" b="b"/>
              <a:pathLst>
                <a:path w="1196975" h="1196975">
                  <a:moveTo>
                    <a:pt x="1196654" y="0"/>
                  </a:moveTo>
                  <a:lnTo>
                    <a:pt x="0" y="0"/>
                  </a:lnTo>
                  <a:lnTo>
                    <a:pt x="0" y="1196675"/>
                  </a:lnTo>
                  <a:lnTo>
                    <a:pt x="1196654" y="1196675"/>
                  </a:lnTo>
                  <a:lnTo>
                    <a:pt x="1196654" y="706125"/>
                  </a:lnTo>
                  <a:lnTo>
                    <a:pt x="389380" y="706125"/>
                  </a:lnTo>
                  <a:lnTo>
                    <a:pt x="344909" y="698659"/>
                  </a:lnTo>
                  <a:lnTo>
                    <a:pt x="312901" y="678023"/>
                  </a:lnTo>
                  <a:lnTo>
                    <a:pt x="293552" y="646955"/>
                  </a:lnTo>
                  <a:lnTo>
                    <a:pt x="287287" y="609551"/>
                  </a:lnTo>
                  <a:lnTo>
                    <a:pt x="287236" y="607251"/>
                  </a:lnTo>
                  <a:lnTo>
                    <a:pt x="295405" y="563865"/>
                  </a:lnTo>
                  <a:lnTo>
                    <a:pt x="318223" y="531409"/>
                  </a:lnTo>
                  <a:lnTo>
                    <a:pt x="352133" y="511457"/>
                  </a:lnTo>
                  <a:lnTo>
                    <a:pt x="393757" y="504644"/>
                  </a:lnTo>
                  <a:lnTo>
                    <a:pt x="965718" y="504644"/>
                  </a:lnTo>
                  <a:lnTo>
                    <a:pt x="968567" y="504078"/>
                  </a:lnTo>
                  <a:lnTo>
                    <a:pt x="1196654" y="504078"/>
                  </a:lnTo>
                  <a:lnTo>
                    <a:pt x="1196654" y="496833"/>
                  </a:lnTo>
                  <a:lnTo>
                    <a:pt x="365339" y="496833"/>
                  </a:lnTo>
                  <a:lnTo>
                    <a:pt x="336063" y="461179"/>
                  </a:lnTo>
                  <a:lnTo>
                    <a:pt x="1196654" y="461179"/>
                  </a:lnTo>
                  <a:lnTo>
                    <a:pt x="1196654" y="0"/>
                  </a:lnTo>
                  <a:close/>
                </a:path>
                <a:path w="1196975" h="1196975">
                  <a:moveTo>
                    <a:pt x="466836" y="662932"/>
                  </a:moveTo>
                  <a:lnTo>
                    <a:pt x="432908" y="662932"/>
                  </a:lnTo>
                  <a:lnTo>
                    <a:pt x="439253" y="697737"/>
                  </a:lnTo>
                  <a:lnTo>
                    <a:pt x="431477" y="700640"/>
                  </a:lnTo>
                  <a:lnTo>
                    <a:pt x="420211" y="703356"/>
                  </a:lnTo>
                  <a:lnTo>
                    <a:pt x="405997" y="705360"/>
                  </a:lnTo>
                  <a:lnTo>
                    <a:pt x="389380" y="706125"/>
                  </a:lnTo>
                  <a:lnTo>
                    <a:pt x="965384" y="706125"/>
                  </a:lnTo>
                  <a:lnTo>
                    <a:pt x="949515" y="702962"/>
                  </a:lnTo>
                  <a:lnTo>
                    <a:pt x="464289" y="702962"/>
                  </a:lnTo>
                  <a:lnTo>
                    <a:pt x="466836" y="662932"/>
                  </a:lnTo>
                  <a:close/>
                </a:path>
                <a:path w="1196975" h="1196975">
                  <a:moveTo>
                    <a:pt x="1196654" y="504078"/>
                  </a:moveTo>
                  <a:lnTo>
                    <a:pt x="968567" y="504078"/>
                  </a:lnTo>
                  <a:lnTo>
                    <a:pt x="1008380" y="511966"/>
                  </a:lnTo>
                  <a:lnTo>
                    <a:pt x="1037461" y="533345"/>
                  </a:lnTo>
                  <a:lnTo>
                    <a:pt x="1055291" y="564885"/>
                  </a:lnTo>
                  <a:lnTo>
                    <a:pt x="1061349" y="603259"/>
                  </a:lnTo>
                  <a:lnTo>
                    <a:pt x="1054411" y="646478"/>
                  </a:lnTo>
                  <a:lnTo>
                    <a:pt x="1034872" y="678832"/>
                  </a:lnTo>
                  <a:lnTo>
                    <a:pt x="1004581" y="699116"/>
                  </a:lnTo>
                  <a:lnTo>
                    <a:pt x="965384" y="706125"/>
                  </a:lnTo>
                  <a:lnTo>
                    <a:pt x="1196654" y="706125"/>
                  </a:lnTo>
                  <a:lnTo>
                    <a:pt x="1196654" y="705852"/>
                  </a:lnTo>
                  <a:lnTo>
                    <a:pt x="1138216" y="705852"/>
                  </a:lnTo>
                  <a:lnTo>
                    <a:pt x="1121704" y="704807"/>
                  </a:lnTo>
                  <a:lnTo>
                    <a:pt x="1106307" y="702047"/>
                  </a:lnTo>
                  <a:lnTo>
                    <a:pt x="1093033" y="698135"/>
                  </a:lnTo>
                  <a:lnTo>
                    <a:pt x="1082888" y="693633"/>
                  </a:lnTo>
                  <a:lnTo>
                    <a:pt x="1091841" y="657425"/>
                  </a:lnTo>
                  <a:lnTo>
                    <a:pt x="1169624" y="657425"/>
                  </a:lnTo>
                  <a:lnTo>
                    <a:pt x="1169874" y="657142"/>
                  </a:lnTo>
                  <a:lnTo>
                    <a:pt x="1171870" y="648461"/>
                  </a:lnTo>
                  <a:lnTo>
                    <a:pt x="1170050" y="640196"/>
                  </a:lnTo>
                  <a:lnTo>
                    <a:pt x="1164287" y="633304"/>
                  </a:lnTo>
                  <a:lnTo>
                    <a:pt x="1154125" y="627171"/>
                  </a:lnTo>
                  <a:lnTo>
                    <a:pt x="1139106" y="621185"/>
                  </a:lnTo>
                  <a:lnTo>
                    <a:pt x="1116988" y="611237"/>
                  </a:lnTo>
                  <a:lnTo>
                    <a:pt x="1099967" y="598511"/>
                  </a:lnTo>
                  <a:lnTo>
                    <a:pt x="1089035" y="582631"/>
                  </a:lnTo>
                  <a:lnTo>
                    <a:pt x="1085181" y="563218"/>
                  </a:lnTo>
                  <a:lnTo>
                    <a:pt x="1090290" y="540003"/>
                  </a:lnTo>
                  <a:lnTo>
                    <a:pt x="1104963" y="521446"/>
                  </a:lnTo>
                  <a:lnTo>
                    <a:pt x="1128224" y="509142"/>
                  </a:lnTo>
                  <a:lnTo>
                    <a:pt x="1159095" y="504686"/>
                  </a:lnTo>
                  <a:lnTo>
                    <a:pt x="1196654" y="504686"/>
                  </a:lnTo>
                  <a:lnTo>
                    <a:pt x="1196654" y="504078"/>
                  </a:lnTo>
                  <a:close/>
                </a:path>
                <a:path w="1196975" h="1196975">
                  <a:moveTo>
                    <a:pt x="1196654" y="688513"/>
                  </a:moveTo>
                  <a:lnTo>
                    <a:pt x="1185753" y="695710"/>
                  </a:lnTo>
                  <a:lnTo>
                    <a:pt x="1172422" y="701172"/>
                  </a:lnTo>
                  <a:lnTo>
                    <a:pt x="1156597" y="704639"/>
                  </a:lnTo>
                  <a:lnTo>
                    <a:pt x="1138216" y="705852"/>
                  </a:lnTo>
                  <a:lnTo>
                    <a:pt x="1196654" y="705852"/>
                  </a:lnTo>
                  <a:lnTo>
                    <a:pt x="1196654" y="688513"/>
                  </a:lnTo>
                  <a:close/>
                </a:path>
                <a:path w="1196975" h="1196975">
                  <a:moveTo>
                    <a:pt x="512644" y="547857"/>
                  </a:moveTo>
                  <a:lnTo>
                    <a:pt x="512099" y="547868"/>
                  </a:lnTo>
                  <a:lnTo>
                    <a:pt x="510547" y="590788"/>
                  </a:lnTo>
                  <a:lnTo>
                    <a:pt x="509705" y="611237"/>
                  </a:lnTo>
                  <a:lnTo>
                    <a:pt x="508916" y="628755"/>
                  </a:lnTo>
                  <a:lnTo>
                    <a:pt x="505167" y="702962"/>
                  </a:lnTo>
                  <a:lnTo>
                    <a:pt x="637069" y="702962"/>
                  </a:lnTo>
                  <a:lnTo>
                    <a:pt x="636933" y="699779"/>
                  </a:lnTo>
                  <a:lnTo>
                    <a:pt x="551250" y="699779"/>
                  </a:lnTo>
                  <a:lnTo>
                    <a:pt x="530392" y="624389"/>
                  </a:lnTo>
                  <a:lnTo>
                    <a:pt x="525612" y="606243"/>
                  </a:lnTo>
                  <a:lnTo>
                    <a:pt x="520848" y="586442"/>
                  </a:lnTo>
                  <a:lnTo>
                    <a:pt x="516535" y="566978"/>
                  </a:lnTo>
                  <a:lnTo>
                    <a:pt x="512644" y="547857"/>
                  </a:lnTo>
                  <a:close/>
                </a:path>
                <a:path w="1196975" h="1196975">
                  <a:moveTo>
                    <a:pt x="713988" y="507555"/>
                  </a:moveTo>
                  <a:lnTo>
                    <a:pt x="669539" y="507555"/>
                  </a:lnTo>
                  <a:lnTo>
                    <a:pt x="679968" y="702962"/>
                  </a:lnTo>
                  <a:lnTo>
                    <a:pt x="822393" y="702962"/>
                  </a:lnTo>
                  <a:lnTo>
                    <a:pt x="713988" y="702941"/>
                  </a:lnTo>
                  <a:lnTo>
                    <a:pt x="713988" y="507555"/>
                  </a:lnTo>
                  <a:close/>
                </a:path>
                <a:path w="1196975" h="1196975">
                  <a:moveTo>
                    <a:pt x="951055" y="507555"/>
                  </a:moveTo>
                  <a:lnTo>
                    <a:pt x="816017" y="507555"/>
                  </a:lnTo>
                  <a:lnTo>
                    <a:pt x="870517" y="507597"/>
                  </a:lnTo>
                  <a:lnTo>
                    <a:pt x="805870" y="590788"/>
                  </a:lnTo>
                  <a:lnTo>
                    <a:pt x="873701" y="702941"/>
                  </a:lnTo>
                  <a:lnTo>
                    <a:pt x="822393" y="702962"/>
                  </a:lnTo>
                  <a:lnTo>
                    <a:pt x="949515" y="702962"/>
                  </a:lnTo>
                  <a:lnTo>
                    <a:pt x="926680" y="698412"/>
                  </a:lnTo>
                  <a:lnTo>
                    <a:pt x="897793" y="677249"/>
                  </a:lnTo>
                  <a:lnTo>
                    <a:pt x="879726" y="645597"/>
                  </a:lnTo>
                  <a:lnTo>
                    <a:pt x="873613" y="607251"/>
                  </a:lnTo>
                  <a:lnTo>
                    <a:pt x="873629" y="605529"/>
                  </a:lnTo>
                  <a:lnTo>
                    <a:pt x="880267" y="565723"/>
                  </a:lnTo>
                  <a:lnTo>
                    <a:pt x="899502" y="533288"/>
                  </a:lnTo>
                  <a:lnTo>
                    <a:pt x="929498" y="511834"/>
                  </a:lnTo>
                  <a:lnTo>
                    <a:pt x="951055" y="507555"/>
                  </a:lnTo>
                  <a:close/>
                </a:path>
                <a:path w="1196975" h="1196975">
                  <a:moveTo>
                    <a:pt x="774248" y="618578"/>
                  </a:moveTo>
                  <a:lnTo>
                    <a:pt x="757777" y="639184"/>
                  </a:lnTo>
                  <a:lnTo>
                    <a:pt x="757777" y="702941"/>
                  </a:lnTo>
                  <a:lnTo>
                    <a:pt x="822381" y="702941"/>
                  </a:lnTo>
                  <a:lnTo>
                    <a:pt x="774248" y="618578"/>
                  </a:lnTo>
                  <a:close/>
                </a:path>
                <a:path w="1196975" h="1196975">
                  <a:moveTo>
                    <a:pt x="632137" y="547857"/>
                  </a:moveTo>
                  <a:lnTo>
                    <a:pt x="631572" y="547868"/>
                  </a:lnTo>
                  <a:lnTo>
                    <a:pt x="626390" y="567322"/>
                  </a:lnTo>
                  <a:lnTo>
                    <a:pt x="620968" y="586442"/>
                  </a:lnTo>
                  <a:lnTo>
                    <a:pt x="614577" y="607615"/>
                  </a:lnTo>
                  <a:lnTo>
                    <a:pt x="608986" y="625255"/>
                  </a:lnTo>
                  <a:lnTo>
                    <a:pt x="585762" y="699758"/>
                  </a:lnTo>
                  <a:lnTo>
                    <a:pt x="551250" y="699779"/>
                  </a:lnTo>
                  <a:lnTo>
                    <a:pt x="636933" y="699779"/>
                  </a:lnTo>
                  <a:lnTo>
                    <a:pt x="633890" y="628755"/>
                  </a:lnTo>
                  <a:lnTo>
                    <a:pt x="633285" y="611237"/>
                  </a:lnTo>
                  <a:lnTo>
                    <a:pt x="632671" y="589452"/>
                  </a:lnTo>
                  <a:lnTo>
                    <a:pt x="632351" y="572495"/>
                  </a:lnTo>
                  <a:lnTo>
                    <a:pt x="632245" y="563218"/>
                  </a:lnTo>
                  <a:lnTo>
                    <a:pt x="632137" y="547857"/>
                  </a:lnTo>
                  <a:close/>
                </a:path>
                <a:path w="1196975" h="1196975">
                  <a:moveTo>
                    <a:pt x="1169624" y="657425"/>
                  </a:moveTo>
                  <a:lnTo>
                    <a:pt x="1091841" y="657425"/>
                  </a:lnTo>
                  <a:lnTo>
                    <a:pt x="1101734" y="661909"/>
                  </a:lnTo>
                  <a:lnTo>
                    <a:pt x="1113612" y="665812"/>
                  </a:lnTo>
                  <a:lnTo>
                    <a:pt x="1126853" y="668568"/>
                  </a:lnTo>
                  <a:lnTo>
                    <a:pt x="1140834" y="669613"/>
                  </a:lnTo>
                  <a:lnTo>
                    <a:pt x="1154244" y="668100"/>
                  </a:lnTo>
                  <a:lnTo>
                    <a:pt x="1163961" y="663816"/>
                  </a:lnTo>
                  <a:lnTo>
                    <a:pt x="1169624" y="657425"/>
                  </a:lnTo>
                  <a:close/>
                </a:path>
                <a:path w="1196975" h="1196975">
                  <a:moveTo>
                    <a:pt x="395485" y="540894"/>
                  </a:moveTo>
                  <a:lnTo>
                    <a:pt x="371115" y="544877"/>
                  </a:lnTo>
                  <a:lnTo>
                    <a:pt x="351421" y="556912"/>
                  </a:lnTo>
                  <a:lnTo>
                    <a:pt x="338256" y="577102"/>
                  </a:lnTo>
                  <a:lnTo>
                    <a:pt x="333480" y="605529"/>
                  </a:lnTo>
                  <a:lnTo>
                    <a:pt x="337708" y="632021"/>
                  </a:lnTo>
                  <a:lnTo>
                    <a:pt x="349955" y="652104"/>
                  </a:lnTo>
                  <a:lnTo>
                    <a:pt x="369540" y="664858"/>
                  </a:lnTo>
                  <a:lnTo>
                    <a:pt x="395788" y="669340"/>
                  </a:lnTo>
                  <a:lnTo>
                    <a:pt x="406071" y="668872"/>
                  </a:lnTo>
                  <a:lnTo>
                    <a:pt x="416084" y="667558"/>
                  </a:lnTo>
                  <a:lnTo>
                    <a:pt x="425229" y="665533"/>
                  </a:lnTo>
                  <a:lnTo>
                    <a:pt x="432908" y="662932"/>
                  </a:lnTo>
                  <a:lnTo>
                    <a:pt x="466836" y="662932"/>
                  </a:lnTo>
                  <a:lnTo>
                    <a:pt x="474139" y="548140"/>
                  </a:lnTo>
                  <a:lnTo>
                    <a:pt x="432594" y="548140"/>
                  </a:lnTo>
                  <a:lnTo>
                    <a:pt x="425380" y="545429"/>
                  </a:lnTo>
                  <a:lnTo>
                    <a:pt x="416776" y="543111"/>
                  </a:lnTo>
                  <a:lnTo>
                    <a:pt x="406803" y="541496"/>
                  </a:lnTo>
                  <a:lnTo>
                    <a:pt x="395485" y="540894"/>
                  </a:lnTo>
                  <a:close/>
                </a:path>
                <a:path w="1196975" h="1196975">
                  <a:moveTo>
                    <a:pt x="611531" y="507555"/>
                  </a:moveTo>
                  <a:lnTo>
                    <a:pt x="535575" y="507555"/>
                  </a:lnTo>
                  <a:lnTo>
                    <a:pt x="554726" y="572788"/>
                  </a:lnTo>
                  <a:lnTo>
                    <a:pt x="559380" y="590029"/>
                  </a:lnTo>
                  <a:lnTo>
                    <a:pt x="563738" y="607615"/>
                  </a:lnTo>
                  <a:lnTo>
                    <a:pt x="567721" y="625255"/>
                  </a:lnTo>
                  <a:lnTo>
                    <a:pt x="571249" y="642661"/>
                  </a:lnTo>
                  <a:lnTo>
                    <a:pt x="572422" y="642682"/>
                  </a:lnTo>
                  <a:lnTo>
                    <a:pt x="576578" y="625218"/>
                  </a:lnTo>
                  <a:lnTo>
                    <a:pt x="581148" y="607251"/>
                  </a:lnTo>
                  <a:lnTo>
                    <a:pt x="586103" y="589069"/>
                  </a:lnTo>
                  <a:lnTo>
                    <a:pt x="590966" y="572495"/>
                  </a:lnTo>
                  <a:lnTo>
                    <a:pt x="611531" y="507555"/>
                  </a:lnTo>
                  <a:close/>
                </a:path>
                <a:path w="1196975" h="1196975">
                  <a:moveTo>
                    <a:pt x="816017" y="507555"/>
                  </a:moveTo>
                  <a:lnTo>
                    <a:pt x="757777" y="507555"/>
                  </a:lnTo>
                  <a:lnTo>
                    <a:pt x="757777" y="593971"/>
                  </a:lnTo>
                  <a:lnTo>
                    <a:pt x="758301" y="593971"/>
                  </a:lnTo>
                  <a:lnTo>
                    <a:pt x="761617" y="588411"/>
                  </a:lnTo>
                  <a:lnTo>
                    <a:pt x="765012" y="583017"/>
                  </a:lnTo>
                  <a:lnTo>
                    <a:pt x="768460" y="577731"/>
                  </a:lnTo>
                  <a:lnTo>
                    <a:pt x="771934" y="572495"/>
                  </a:lnTo>
                  <a:lnTo>
                    <a:pt x="816017" y="507555"/>
                  </a:lnTo>
                  <a:close/>
                </a:path>
                <a:path w="1196975" h="1196975">
                  <a:moveTo>
                    <a:pt x="965718" y="504644"/>
                  </a:moveTo>
                  <a:lnTo>
                    <a:pt x="393757" y="504644"/>
                  </a:lnTo>
                  <a:lnTo>
                    <a:pt x="409835" y="505411"/>
                  </a:lnTo>
                  <a:lnTo>
                    <a:pt x="423476" y="507385"/>
                  </a:lnTo>
                  <a:lnTo>
                    <a:pt x="434294" y="510163"/>
                  </a:lnTo>
                  <a:lnTo>
                    <a:pt x="441902" y="513345"/>
                  </a:lnTo>
                  <a:lnTo>
                    <a:pt x="432594" y="548140"/>
                  </a:lnTo>
                  <a:lnTo>
                    <a:pt x="474139" y="548140"/>
                  </a:lnTo>
                  <a:lnTo>
                    <a:pt x="476718" y="507597"/>
                  </a:lnTo>
                  <a:lnTo>
                    <a:pt x="951055" y="507555"/>
                  </a:lnTo>
                  <a:lnTo>
                    <a:pt x="965718" y="504644"/>
                  </a:lnTo>
                  <a:close/>
                </a:path>
                <a:path w="1196975" h="1196975">
                  <a:moveTo>
                    <a:pt x="1196654" y="504686"/>
                  </a:moveTo>
                  <a:lnTo>
                    <a:pt x="1159095" y="504686"/>
                  </a:lnTo>
                  <a:lnTo>
                    <a:pt x="1170073" y="505064"/>
                  </a:lnTo>
                  <a:lnTo>
                    <a:pt x="1179924" y="506129"/>
                  </a:lnTo>
                  <a:lnTo>
                    <a:pt x="1188751" y="507773"/>
                  </a:lnTo>
                  <a:lnTo>
                    <a:pt x="1196654" y="509890"/>
                  </a:lnTo>
                  <a:lnTo>
                    <a:pt x="1196654" y="504686"/>
                  </a:lnTo>
                  <a:close/>
                </a:path>
                <a:path w="1196975" h="1196975">
                  <a:moveTo>
                    <a:pt x="1196654" y="461179"/>
                  </a:moveTo>
                  <a:lnTo>
                    <a:pt x="427390" y="461179"/>
                  </a:lnTo>
                  <a:lnTo>
                    <a:pt x="398375" y="496833"/>
                  </a:lnTo>
                  <a:lnTo>
                    <a:pt x="1196654" y="496833"/>
                  </a:lnTo>
                  <a:lnTo>
                    <a:pt x="1196654" y="461179"/>
                  </a:lnTo>
                  <a:close/>
                </a:path>
                <a:path w="1196975" h="1196975">
                  <a:moveTo>
                    <a:pt x="396647" y="461179"/>
                  </a:moveTo>
                  <a:lnTo>
                    <a:pt x="367088" y="461179"/>
                  </a:lnTo>
                  <a:lnTo>
                    <a:pt x="381580" y="479147"/>
                  </a:lnTo>
                  <a:lnTo>
                    <a:pt x="382155" y="479126"/>
                  </a:lnTo>
                  <a:lnTo>
                    <a:pt x="396647" y="461179"/>
                  </a:lnTo>
                  <a:close/>
                </a:path>
              </a:pathLst>
            </a:custGeom>
            <a:solidFill>
              <a:srgbClr val="D10A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537247" y="2925113"/>
            <a:ext cx="18286428" cy="3163619"/>
          </a:xfrm>
          <a:prstGeom prst="rect">
            <a:avLst/>
          </a:prstGeom>
        </p:spPr>
        <p:txBody>
          <a:bodyPr vert="horz" wrap="square" lIns="0" tIns="1121343" rIns="0" bIns="0" rtlCol="0">
            <a:spAutoFit/>
          </a:bodyPr>
          <a:lstStyle/>
          <a:p>
            <a:pPr marL="900430">
              <a:lnSpc>
                <a:spcPct val="100000"/>
              </a:lnSpc>
              <a:spcBef>
                <a:spcPts val="90"/>
              </a:spcBef>
            </a:pPr>
            <a:r>
              <a:rPr sz="13200" b="1" dirty="0">
                <a:cs typeface="Futura T OT Extra Bold Cond"/>
              </a:rPr>
              <a:t>ČESKO</a:t>
            </a:r>
            <a:r>
              <a:rPr sz="13200" b="1" spc="275" dirty="0">
                <a:cs typeface="Futura T OT Extra Bold Cond"/>
              </a:rPr>
              <a:t> </a:t>
            </a:r>
            <a:r>
              <a:rPr sz="13200" b="1" spc="65" dirty="0">
                <a:cs typeface="Futura T OT Extra Bold Cond"/>
              </a:rPr>
              <a:t>MUSÍ</a:t>
            </a:r>
            <a:r>
              <a:rPr sz="13200" b="1" spc="275" dirty="0">
                <a:cs typeface="Futura T OT Extra Bold Cond"/>
              </a:rPr>
              <a:t> </a:t>
            </a:r>
            <a:r>
              <a:rPr sz="13200" b="1" spc="70" dirty="0">
                <a:cs typeface="Futura T OT Extra Bold Cond"/>
              </a:rPr>
              <a:t>RŮST!</a:t>
            </a:r>
            <a:endParaRPr sz="13200" dirty="0">
              <a:cs typeface="Futura T OT Extra Bold Cond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35" y="5245"/>
            <a:ext cx="20097750" cy="11298555"/>
          </a:xfrm>
          <a:custGeom>
            <a:avLst/>
            <a:gdLst/>
            <a:ahLst/>
            <a:cxnLst/>
            <a:rect l="l" t="t" r="r" b="b"/>
            <a:pathLst>
              <a:path w="20097750" h="11298555">
                <a:moveTo>
                  <a:pt x="20097702" y="0"/>
                </a:moveTo>
                <a:lnTo>
                  <a:pt x="0" y="0"/>
                </a:lnTo>
                <a:lnTo>
                  <a:pt x="0" y="11298074"/>
                </a:lnTo>
                <a:lnTo>
                  <a:pt x="20097702" y="11298074"/>
                </a:lnTo>
                <a:lnTo>
                  <a:pt x="20097702" y="0"/>
                </a:lnTo>
                <a:close/>
              </a:path>
            </a:pathLst>
          </a:custGeom>
          <a:solidFill>
            <a:srgbClr val="FFC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35" y="5235"/>
            <a:ext cx="20097750" cy="11298555"/>
          </a:xfrm>
          <a:custGeom>
            <a:avLst/>
            <a:gdLst/>
            <a:ahLst/>
            <a:cxnLst/>
            <a:rect l="l" t="t" r="r" b="b"/>
            <a:pathLst>
              <a:path w="20097750" h="11298555">
                <a:moveTo>
                  <a:pt x="0" y="11298085"/>
                </a:moveTo>
                <a:lnTo>
                  <a:pt x="20097702" y="11298085"/>
                </a:lnTo>
                <a:lnTo>
                  <a:pt x="20097702" y="0"/>
                </a:lnTo>
                <a:lnTo>
                  <a:pt x="0" y="0"/>
                </a:lnTo>
                <a:lnTo>
                  <a:pt x="0" y="11298085"/>
                </a:lnTo>
                <a:close/>
              </a:path>
            </a:pathLst>
          </a:custGeom>
          <a:ln w="104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07920" y="3511535"/>
            <a:ext cx="17300590" cy="3453127"/>
          </a:xfrm>
          <a:prstGeom prst="rect">
            <a:avLst/>
          </a:prstGeom>
        </p:spPr>
        <p:txBody>
          <a:bodyPr vert="horz" wrap="square" lIns="0" tIns="1336931" rIns="0" bIns="0" rtlCol="0">
            <a:spAutoFit/>
          </a:bodyPr>
          <a:lstStyle/>
          <a:p>
            <a:pPr marL="3060000" marR="5080" algn="ctr">
              <a:lnSpc>
                <a:spcPts val="8240"/>
              </a:lnSpc>
            </a:pPr>
            <a:r>
              <a:rPr sz="6600" b="1" dirty="0">
                <a:cs typeface="Futura T OT Extra Bold Cond"/>
              </a:rPr>
              <a:t>PRORŮSTOVÝ</a:t>
            </a:r>
            <a:r>
              <a:rPr sz="6600" b="1" spc="229" dirty="0">
                <a:cs typeface="Futura T OT Extra Bold Cond"/>
              </a:rPr>
              <a:t> </a:t>
            </a:r>
            <a:r>
              <a:rPr sz="6600" b="1">
                <a:cs typeface="Futura T OT Extra Bold Cond"/>
              </a:rPr>
              <a:t>PLÁN</a:t>
            </a:r>
            <a:r>
              <a:rPr sz="6600" b="1" spc="185">
                <a:cs typeface="Futura T OT Extra Bold Cond"/>
              </a:rPr>
              <a:t> </a:t>
            </a:r>
            <a:r>
              <a:rPr lang="cs-CZ" sz="6600" b="1" dirty="0">
                <a:cs typeface="Futura T OT Extra Bold Cond"/>
              </a:rPr>
              <a:t>–</a:t>
            </a:r>
            <a:r>
              <a:rPr sz="6600" b="1" spc="180">
                <a:cs typeface="Futura T OT Extra Bold Cond"/>
              </a:rPr>
              <a:t> </a:t>
            </a:r>
            <a:r>
              <a:rPr sz="6600" b="1" spc="45">
                <a:cs typeface="Futura T OT Extra Bold Cond"/>
              </a:rPr>
              <a:t>NEDÍLNÁ</a:t>
            </a:r>
            <a:br>
              <a:rPr lang="cs-CZ" sz="6600" spc="235" dirty="0">
                <a:cs typeface="Futura T OT Extra Bold Cond"/>
              </a:rPr>
            </a:br>
            <a:r>
              <a:rPr sz="6600" b="1" spc="40">
                <a:cs typeface="Futura T OT Extra Bold Cond"/>
              </a:rPr>
              <a:t>SOUČÁST </a:t>
            </a:r>
            <a:r>
              <a:rPr sz="6600" b="1" dirty="0">
                <a:cs typeface="Futura T OT Extra Bold Cond"/>
              </a:rPr>
              <a:t>JAKÉKOLIV</a:t>
            </a:r>
            <a:r>
              <a:rPr sz="6600" b="1" spc="395" dirty="0">
                <a:cs typeface="Futura T OT Extra Bold Cond"/>
              </a:rPr>
              <a:t> </a:t>
            </a:r>
            <a:r>
              <a:rPr sz="6600" b="1" spc="40" dirty="0">
                <a:cs typeface="Futura T OT Extra Bold Cond"/>
              </a:rPr>
              <a:t>REFORMY</a:t>
            </a:r>
            <a:endParaRPr sz="6600" dirty="0">
              <a:cs typeface="Futura T OT Extra Bold Cond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423796" y="9004961"/>
            <a:ext cx="1256665" cy="1256665"/>
            <a:chOff x="9423796" y="9004961"/>
            <a:chExt cx="1256665" cy="1256665"/>
          </a:xfrm>
        </p:grpSpPr>
        <p:sp>
          <p:nvSpPr>
            <p:cNvPr id="6" name="object 6"/>
            <p:cNvSpPr/>
            <p:nvPr/>
          </p:nvSpPr>
          <p:spPr>
            <a:xfrm>
              <a:off x="9423796" y="9004961"/>
              <a:ext cx="1256665" cy="1256665"/>
            </a:xfrm>
            <a:custGeom>
              <a:avLst/>
              <a:gdLst/>
              <a:ahLst/>
              <a:cxnLst/>
              <a:rect l="l" t="t" r="r" b="b"/>
              <a:pathLst>
                <a:path w="1256665" h="1256665">
                  <a:moveTo>
                    <a:pt x="1256506" y="0"/>
                  </a:moveTo>
                  <a:lnTo>
                    <a:pt x="0" y="0"/>
                  </a:lnTo>
                  <a:lnTo>
                    <a:pt x="0" y="1256506"/>
                  </a:lnTo>
                  <a:lnTo>
                    <a:pt x="1256506" y="1256506"/>
                  </a:lnTo>
                  <a:lnTo>
                    <a:pt x="12565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583843" y="9575490"/>
              <a:ext cx="66675" cy="62865"/>
            </a:xfrm>
            <a:custGeom>
              <a:avLst/>
              <a:gdLst/>
              <a:ahLst/>
              <a:cxnLst/>
              <a:rect l="l" t="t" r="r" b="b"/>
              <a:pathLst>
                <a:path w="66675" h="62865">
                  <a:moveTo>
                    <a:pt x="28386" y="0"/>
                  </a:moveTo>
                  <a:lnTo>
                    <a:pt x="15889" y="1553"/>
                  </a:lnTo>
                  <a:lnTo>
                    <a:pt x="7027" y="5730"/>
                  </a:lnTo>
                  <a:lnTo>
                    <a:pt x="1748" y="11756"/>
                  </a:lnTo>
                  <a:lnTo>
                    <a:pt x="0" y="18858"/>
                  </a:lnTo>
                  <a:lnTo>
                    <a:pt x="2073" y="27077"/>
                  </a:lnTo>
                  <a:lnTo>
                    <a:pt x="8548" y="33713"/>
                  </a:lnTo>
                  <a:lnTo>
                    <a:pt x="19803" y="39796"/>
                  </a:lnTo>
                  <a:lnTo>
                    <a:pt x="45157" y="49983"/>
                  </a:lnTo>
                  <a:lnTo>
                    <a:pt x="53173" y="53889"/>
                  </a:lnTo>
                  <a:lnTo>
                    <a:pt x="60290" y="58088"/>
                  </a:lnTo>
                  <a:lnTo>
                    <a:pt x="66532" y="62594"/>
                  </a:lnTo>
                  <a:lnTo>
                    <a:pt x="66532" y="8198"/>
                  </a:lnTo>
                  <a:lnTo>
                    <a:pt x="59645" y="5367"/>
                  </a:lnTo>
                  <a:lnTo>
                    <a:pt x="50934" y="2721"/>
                  </a:lnTo>
                  <a:lnTo>
                    <a:pt x="40485" y="764"/>
                  </a:lnTo>
                  <a:lnTo>
                    <a:pt x="28386" y="0"/>
                  </a:lnTo>
                  <a:close/>
                </a:path>
              </a:pathLst>
            </a:custGeom>
            <a:solidFill>
              <a:srgbClr val="D10A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73868" y="9574076"/>
              <a:ext cx="94499" cy="131859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9453717" y="9034896"/>
              <a:ext cx="1196975" cy="1196975"/>
            </a:xfrm>
            <a:custGeom>
              <a:avLst/>
              <a:gdLst/>
              <a:ahLst/>
              <a:cxnLst/>
              <a:rect l="l" t="t" r="r" b="b"/>
              <a:pathLst>
                <a:path w="1196975" h="1196975">
                  <a:moveTo>
                    <a:pt x="1196654" y="0"/>
                  </a:moveTo>
                  <a:lnTo>
                    <a:pt x="0" y="0"/>
                  </a:lnTo>
                  <a:lnTo>
                    <a:pt x="0" y="1196675"/>
                  </a:lnTo>
                  <a:lnTo>
                    <a:pt x="1196654" y="1196675"/>
                  </a:lnTo>
                  <a:lnTo>
                    <a:pt x="1196654" y="706125"/>
                  </a:lnTo>
                  <a:lnTo>
                    <a:pt x="389380" y="706125"/>
                  </a:lnTo>
                  <a:lnTo>
                    <a:pt x="344909" y="698659"/>
                  </a:lnTo>
                  <a:lnTo>
                    <a:pt x="312901" y="678023"/>
                  </a:lnTo>
                  <a:lnTo>
                    <a:pt x="293552" y="646955"/>
                  </a:lnTo>
                  <a:lnTo>
                    <a:pt x="287287" y="609551"/>
                  </a:lnTo>
                  <a:lnTo>
                    <a:pt x="287236" y="607251"/>
                  </a:lnTo>
                  <a:lnTo>
                    <a:pt x="295405" y="563865"/>
                  </a:lnTo>
                  <a:lnTo>
                    <a:pt x="318223" y="531409"/>
                  </a:lnTo>
                  <a:lnTo>
                    <a:pt x="352133" y="511457"/>
                  </a:lnTo>
                  <a:lnTo>
                    <a:pt x="393757" y="504644"/>
                  </a:lnTo>
                  <a:lnTo>
                    <a:pt x="965718" y="504644"/>
                  </a:lnTo>
                  <a:lnTo>
                    <a:pt x="968567" y="504078"/>
                  </a:lnTo>
                  <a:lnTo>
                    <a:pt x="1196654" y="504078"/>
                  </a:lnTo>
                  <a:lnTo>
                    <a:pt x="1196654" y="496833"/>
                  </a:lnTo>
                  <a:lnTo>
                    <a:pt x="365339" y="496833"/>
                  </a:lnTo>
                  <a:lnTo>
                    <a:pt x="336063" y="461179"/>
                  </a:lnTo>
                  <a:lnTo>
                    <a:pt x="1196654" y="461179"/>
                  </a:lnTo>
                  <a:lnTo>
                    <a:pt x="1196654" y="0"/>
                  </a:lnTo>
                  <a:close/>
                </a:path>
                <a:path w="1196975" h="1196975">
                  <a:moveTo>
                    <a:pt x="466836" y="662932"/>
                  </a:moveTo>
                  <a:lnTo>
                    <a:pt x="432908" y="662932"/>
                  </a:lnTo>
                  <a:lnTo>
                    <a:pt x="439253" y="697737"/>
                  </a:lnTo>
                  <a:lnTo>
                    <a:pt x="431477" y="700640"/>
                  </a:lnTo>
                  <a:lnTo>
                    <a:pt x="420211" y="703356"/>
                  </a:lnTo>
                  <a:lnTo>
                    <a:pt x="405997" y="705360"/>
                  </a:lnTo>
                  <a:lnTo>
                    <a:pt x="389380" y="706125"/>
                  </a:lnTo>
                  <a:lnTo>
                    <a:pt x="965384" y="706125"/>
                  </a:lnTo>
                  <a:lnTo>
                    <a:pt x="949515" y="702962"/>
                  </a:lnTo>
                  <a:lnTo>
                    <a:pt x="464289" y="702962"/>
                  </a:lnTo>
                  <a:lnTo>
                    <a:pt x="466836" y="662932"/>
                  </a:lnTo>
                  <a:close/>
                </a:path>
                <a:path w="1196975" h="1196975">
                  <a:moveTo>
                    <a:pt x="1196654" y="504078"/>
                  </a:moveTo>
                  <a:lnTo>
                    <a:pt x="968567" y="504078"/>
                  </a:lnTo>
                  <a:lnTo>
                    <a:pt x="1008380" y="511966"/>
                  </a:lnTo>
                  <a:lnTo>
                    <a:pt x="1037461" y="533345"/>
                  </a:lnTo>
                  <a:lnTo>
                    <a:pt x="1055291" y="564885"/>
                  </a:lnTo>
                  <a:lnTo>
                    <a:pt x="1061349" y="603259"/>
                  </a:lnTo>
                  <a:lnTo>
                    <a:pt x="1054411" y="646478"/>
                  </a:lnTo>
                  <a:lnTo>
                    <a:pt x="1034872" y="678832"/>
                  </a:lnTo>
                  <a:lnTo>
                    <a:pt x="1004581" y="699116"/>
                  </a:lnTo>
                  <a:lnTo>
                    <a:pt x="965384" y="706125"/>
                  </a:lnTo>
                  <a:lnTo>
                    <a:pt x="1196654" y="706125"/>
                  </a:lnTo>
                  <a:lnTo>
                    <a:pt x="1196654" y="705852"/>
                  </a:lnTo>
                  <a:lnTo>
                    <a:pt x="1138216" y="705852"/>
                  </a:lnTo>
                  <a:lnTo>
                    <a:pt x="1121704" y="704807"/>
                  </a:lnTo>
                  <a:lnTo>
                    <a:pt x="1106307" y="702047"/>
                  </a:lnTo>
                  <a:lnTo>
                    <a:pt x="1093033" y="698135"/>
                  </a:lnTo>
                  <a:lnTo>
                    <a:pt x="1082888" y="693633"/>
                  </a:lnTo>
                  <a:lnTo>
                    <a:pt x="1091841" y="657425"/>
                  </a:lnTo>
                  <a:lnTo>
                    <a:pt x="1169624" y="657425"/>
                  </a:lnTo>
                  <a:lnTo>
                    <a:pt x="1169874" y="657142"/>
                  </a:lnTo>
                  <a:lnTo>
                    <a:pt x="1171870" y="648461"/>
                  </a:lnTo>
                  <a:lnTo>
                    <a:pt x="1170050" y="640196"/>
                  </a:lnTo>
                  <a:lnTo>
                    <a:pt x="1164287" y="633304"/>
                  </a:lnTo>
                  <a:lnTo>
                    <a:pt x="1154125" y="627171"/>
                  </a:lnTo>
                  <a:lnTo>
                    <a:pt x="1139106" y="621185"/>
                  </a:lnTo>
                  <a:lnTo>
                    <a:pt x="1116988" y="611237"/>
                  </a:lnTo>
                  <a:lnTo>
                    <a:pt x="1099967" y="598511"/>
                  </a:lnTo>
                  <a:lnTo>
                    <a:pt x="1089035" y="582631"/>
                  </a:lnTo>
                  <a:lnTo>
                    <a:pt x="1085181" y="563218"/>
                  </a:lnTo>
                  <a:lnTo>
                    <a:pt x="1090290" y="540003"/>
                  </a:lnTo>
                  <a:lnTo>
                    <a:pt x="1104963" y="521446"/>
                  </a:lnTo>
                  <a:lnTo>
                    <a:pt x="1128224" y="509142"/>
                  </a:lnTo>
                  <a:lnTo>
                    <a:pt x="1159095" y="504686"/>
                  </a:lnTo>
                  <a:lnTo>
                    <a:pt x="1196654" y="504686"/>
                  </a:lnTo>
                  <a:lnTo>
                    <a:pt x="1196654" y="504078"/>
                  </a:lnTo>
                  <a:close/>
                </a:path>
                <a:path w="1196975" h="1196975">
                  <a:moveTo>
                    <a:pt x="1196654" y="688513"/>
                  </a:moveTo>
                  <a:lnTo>
                    <a:pt x="1185753" y="695710"/>
                  </a:lnTo>
                  <a:lnTo>
                    <a:pt x="1172422" y="701172"/>
                  </a:lnTo>
                  <a:lnTo>
                    <a:pt x="1156597" y="704639"/>
                  </a:lnTo>
                  <a:lnTo>
                    <a:pt x="1138216" y="705852"/>
                  </a:lnTo>
                  <a:lnTo>
                    <a:pt x="1196654" y="705852"/>
                  </a:lnTo>
                  <a:lnTo>
                    <a:pt x="1196654" y="688513"/>
                  </a:lnTo>
                  <a:close/>
                </a:path>
                <a:path w="1196975" h="1196975">
                  <a:moveTo>
                    <a:pt x="512644" y="547857"/>
                  </a:moveTo>
                  <a:lnTo>
                    <a:pt x="512099" y="547868"/>
                  </a:lnTo>
                  <a:lnTo>
                    <a:pt x="510547" y="590788"/>
                  </a:lnTo>
                  <a:lnTo>
                    <a:pt x="509705" y="611237"/>
                  </a:lnTo>
                  <a:lnTo>
                    <a:pt x="508916" y="628755"/>
                  </a:lnTo>
                  <a:lnTo>
                    <a:pt x="505167" y="702962"/>
                  </a:lnTo>
                  <a:lnTo>
                    <a:pt x="637069" y="702962"/>
                  </a:lnTo>
                  <a:lnTo>
                    <a:pt x="636933" y="699779"/>
                  </a:lnTo>
                  <a:lnTo>
                    <a:pt x="551250" y="699779"/>
                  </a:lnTo>
                  <a:lnTo>
                    <a:pt x="530392" y="624389"/>
                  </a:lnTo>
                  <a:lnTo>
                    <a:pt x="525612" y="606243"/>
                  </a:lnTo>
                  <a:lnTo>
                    <a:pt x="520848" y="586442"/>
                  </a:lnTo>
                  <a:lnTo>
                    <a:pt x="516535" y="566978"/>
                  </a:lnTo>
                  <a:lnTo>
                    <a:pt x="512644" y="547857"/>
                  </a:lnTo>
                  <a:close/>
                </a:path>
                <a:path w="1196975" h="1196975">
                  <a:moveTo>
                    <a:pt x="713988" y="507555"/>
                  </a:moveTo>
                  <a:lnTo>
                    <a:pt x="669539" y="507555"/>
                  </a:lnTo>
                  <a:lnTo>
                    <a:pt x="679968" y="702962"/>
                  </a:lnTo>
                  <a:lnTo>
                    <a:pt x="822393" y="702962"/>
                  </a:lnTo>
                  <a:lnTo>
                    <a:pt x="713988" y="702941"/>
                  </a:lnTo>
                  <a:lnTo>
                    <a:pt x="713988" y="507555"/>
                  </a:lnTo>
                  <a:close/>
                </a:path>
                <a:path w="1196975" h="1196975">
                  <a:moveTo>
                    <a:pt x="951055" y="507555"/>
                  </a:moveTo>
                  <a:lnTo>
                    <a:pt x="816017" y="507555"/>
                  </a:lnTo>
                  <a:lnTo>
                    <a:pt x="870517" y="507597"/>
                  </a:lnTo>
                  <a:lnTo>
                    <a:pt x="805870" y="590788"/>
                  </a:lnTo>
                  <a:lnTo>
                    <a:pt x="873701" y="702941"/>
                  </a:lnTo>
                  <a:lnTo>
                    <a:pt x="822393" y="702962"/>
                  </a:lnTo>
                  <a:lnTo>
                    <a:pt x="949515" y="702962"/>
                  </a:lnTo>
                  <a:lnTo>
                    <a:pt x="926680" y="698412"/>
                  </a:lnTo>
                  <a:lnTo>
                    <a:pt x="897793" y="677249"/>
                  </a:lnTo>
                  <a:lnTo>
                    <a:pt x="879726" y="645597"/>
                  </a:lnTo>
                  <a:lnTo>
                    <a:pt x="873613" y="607251"/>
                  </a:lnTo>
                  <a:lnTo>
                    <a:pt x="873629" y="605529"/>
                  </a:lnTo>
                  <a:lnTo>
                    <a:pt x="880267" y="565723"/>
                  </a:lnTo>
                  <a:lnTo>
                    <a:pt x="899502" y="533288"/>
                  </a:lnTo>
                  <a:lnTo>
                    <a:pt x="929498" y="511834"/>
                  </a:lnTo>
                  <a:lnTo>
                    <a:pt x="951055" y="507555"/>
                  </a:lnTo>
                  <a:close/>
                </a:path>
                <a:path w="1196975" h="1196975">
                  <a:moveTo>
                    <a:pt x="774248" y="618578"/>
                  </a:moveTo>
                  <a:lnTo>
                    <a:pt x="757777" y="639184"/>
                  </a:lnTo>
                  <a:lnTo>
                    <a:pt x="757777" y="702941"/>
                  </a:lnTo>
                  <a:lnTo>
                    <a:pt x="822381" y="702941"/>
                  </a:lnTo>
                  <a:lnTo>
                    <a:pt x="774248" y="618578"/>
                  </a:lnTo>
                  <a:close/>
                </a:path>
                <a:path w="1196975" h="1196975">
                  <a:moveTo>
                    <a:pt x="632137" y="547857"/>
                  </a:moveTo>
                  <a:lnTo>
                    <a:pt x="631572" y="547868"/>
                  </a:lnTo>
                  <a:lnTo>
                    <a:pt x="626390" y="567322"/>
                  </a:lnTo>
                  <a:lnTo>
                    <a:pt x="620968" y="586442"/>
                  </a:lnTo>
                  <a:lnTo>
                    <a:pt x="614577" y="607615"/>
                  </a:lnTo>
                  <a:lnTo>
                    <a:pt x="608986" y="625255"/>
                  </a:lnTo>
                  <a:lnTo>
                    <a:pt x="585762" y="699758"/>
                  </a:lnTo>
                  <a:lnTo>
                    <a:pt x="551250" y="699779"/>
                  </a:lnTo>
                  <a:lnTo>
                    <a:pt x="636933" y="699779"/>
                  </a:lnTo>
                  <a:lnTo>
                    <a:pt x="633890" y="628755"/>
                  </a:lnTo>
                  <a:lnTo>
                    <a:pt x="633285" y="611237"/>
                  </a:lnTo>
                  <a:lnTo>
                    <a:pt x="632671" y="589452"/>
                  </a:lnTo>
                  <a:lnTo>
                    <a:pt x="632351" y="572495"/>
                  </a:lnTo>
                  <a:lnTo>
                    <a:pt x="632245" y="563218"/>
                  </a:lnTo>
                  <a:lnTo>
                    <a:pt x="632137" y="547857"/>
                  </a:lnTo>
                  <a:close/>
                </a:path>
                <a:path w="1196975" h="1196975">
                  <a:moveTo>
                    <a:pt x="1169624" y="657425"/>
                  </a:moveTo>
                  <a:lnTo>
                    <a:pt x="1091841" y="657425"/>
                  </a:lnTo>
                  <a:lnTo>
                    <a:pt x="1101734" y="661909"/>
                  </a:lnTo>
                  <a:lnTo>
                    <a:pt x="1113612" y="665812"/>
                  </a:lnTo>
                  <a:lnTo>
                    <a:pt x="1126853" y="668568"/>
                  </a:lnTo>
                  <a:lnTo>
                    <a:pt x="1140834" y="669613"/>
                  </a:lnTo>
                  <a:lnTo>
                    <a:pt x="1154244" y="668100"/>
                  </a:lnTo>
                  <a:lnTo>
                    <a:pt x="1163961" y="663816"/>
                  </a:lnTo>
                  <a:lnTo>
                    <a:pt x="1169624" y="657425"/>
                  </a:lnTo>
                  <a:close/>
                </a:path>
                <a:path w="1196975" h="1196975">
                  <a:moveTo>
                    <a:pt x="395485" y="540894"/>
                  </a:moveTo>
                  <a:lnTo>
                    <a:pt x="371115" y="544877"/>
                  </a:lnTo>
                  <a:lnTo>
                    <a:pt x="351421" y="556912"/>
                  </a:lnTo>
                  <a:lnTo>
                    <a:pt x="338256" y="577102"/>
                  </a:lnTo>
                  <a:lnTo>
                    <a:pt x="333480" y="605529"/>
                  </a:lnTo>
                  <a:lnTo>
                    <a:pt x="337708" y="632021"/>
                  </a:lnTo>
                  <a:lnTo>
                    <a:pt x="349955" y="652104"/>
                  </a:lnTo>
                  <a:lnTo>
                    <a:pt x="369540" y="664858"/>
                  </a:lnTo>
                  <a:lnTo>
                    <a:pt x="395788" y="669340"/>
                  </a:lnTo>
                  <a:lnTo>
                    <a:pt x="406071" y="668872"/>
                  </a:lnTo>
                  <a:lnTo>
                    <a:pt x="416084" y="667558"/>
                  </a:lnTo>
                  <a:lnTo>
                    <a:pt x="425229" y="665533"/>
                  </a:lnTo>
                  <a:lnTo>
                    <a:pt x="432908" y="662932"/>
                  </a:lnTo>
                  <a:lnTo>
                    <a:pt x="466836" y="662932"/>
                  </a:lnTo>
                  <a:lnTo>
                    <a:pt x="474139" y="548140"/>
                  </a:lnTo>
                  <a:lnTo>
                    <a:pt x="432594" y="548140"/>
                  </a:lnTo>
                  <a:lnTo>
                    <a:pt x="425380" y="545429"/>
                  </a:lnTo>
                  <a:lnTo>
                    <a:pt x="416776" y="543111"/>
                  </a:lnTo>
                  <a:lnTo>
                    <a:pt x="406803" y="541496"/>
                  </a:lnTo>
                  <a:lnTo>
                    <a:pt x="395485" y="540894"/>
                  </a:lnTo>
                  <a:close/>
                </a:path>
                <a:path w="1196975" h="1196975">
                  <a:moveTo>
                    <a:pt x="611531" y="507555"/>
                  </a:moveTo>
                  <a:lnTo>
                    <a:pt x="535575" y="507555"/>
                  </a:lnTo>
                  <a:lnTo>
                    <a:pt x="554726" y="572788"/>
                  </a:lnTo>
                  <a:lnTo>
                    <a:pt x="559380" y="590029"/>
                  </a:lnTo>
                  <a:lnTo>
                    <a:pt x="563738" y="607615"/>
                  </a:lnTo>
                  <a:lnTo>
                    <a:pt x="567721" y="625255"/>
                  </a:lnTo>
                  <a:lnTo>
                    <a:pt x="571249" y="642661"/>
                  </a:lnTo>
                  <a:lnTo>
                    <a:pt x="572422" y="642682"/>
                  </a:lnTo>
                  <a:lnTo>
                    <a:pt x="576578" y="625218"/>
                  </a:lnTo>
                  <a:lnTo>
                    <a:pt x="581148" y="607251"/>
                  </a:lnTo>
                  <a:lnTo>
                    <a:pt x="586103" y="589069"/>
                  </a:lnTo>
                  <a:lnTo>
                    <a:pt x="590966" y="572495"/>
                  </a:lnTo>
                  <a:lnTo>
                    <a:pt x="611531" y="507555"/>
                  </a:lnTo>
                  <a:close/>
                </a:path>
                <a:path w="1196975" h="1196975">
                  <a:moveTo>
                    <a:pt x="816017" y="507555"/>
                  </a:moveTo>
                  <a:lnTo>
                    <a:pt x="757777" y="507555"/>
                  </a:lnTo>
                  <a:lnTo>
                    <a:pt x="757777" y="593971"/>
                  </a:lnTo>
                  <a:lnTo>
                    <a:pt x="758301" y="593971"/>
                  </a:lnTo>
                  <a:lnTo>
                    <a:pt x="761617" y="588411"/>
                  </a:lnTo>
                  <a:lnTo>
                    <a:pt x="765012" y="583017"/>
                  </a:lnTo>
                  <a:lnTo>
                    <a:pt x="768460" y="577731"/>
                  </a:lnTo>
                  <a:lnTo>
                    <a:pt x="771934" y="572495"/>
                  </a:lnTo>
                  <a:lnTo>
                    <a:pt x="816017" y="507555"/>
                  </a:lnTo>
                  <a:close/>
                </a:path>
                <a:path w="1196975" h="1196975">
                  <a:moveTo>
                    <a:pt x="965718" y="504644"/>
                  </a:moveTo>
                  <a:lnTo>
                    <a:pt x="393757" y="504644"/>
                  </a:lnTo>
                  <a:lnTo>
                    <a:pt x="409835" y="505411"/>
                  </a:lnTo>
                  <a:lnTo>
                    <a:pt x="423476" y="507385"/>
                  </a:lnTo>
                  <a:lnTo>
                    <a:pt x="434294" y="510163"/>
                  </a:lnTo>
                  <a:lnTo>
                    <a:pt x="441902" y="513345"/>
                  </a:lnTo>
                  <a:lnTo>
                    <a:pt x="432594" y="548140"/>
                  </a:lnTo>
                  <a:lnTo>
                    <a:pt x="474139" y="548140"/>
                  </a:lnTo>
                  <a:lnTo>
                    <a:pt x="476718" y="507597"/>
                  </a:lnTo>
                  <a:lnTo>
                    <a:pt x="951055" y="507555"/>
                  </a:lnTo>
                  <a:lnTo>
                    <a:pt x="965718" y="504644"/>
                  </a:lnTo>
                  <a:close/>
                </a:path>
                <a:path w="1196975" h="1196975">
                  <a:moveTo>
                    <a:pt x="1196654" y="504686"/>
                  </a:moveTo>
                  <a:lnTo>
                    <a:pt x="1159095" y="504686"/>
                  </a:lnTo>
                  <a:lnTo>
                    <a:pt x="1170073" y="505064"/>
                  </a:lnTo>
                  <a:lnTo>
                    <a:pt x="1179924" y="506129"/>
                  </a:lnTo>
                  <a:lnTo>
                    <a:pt x="1188751" y="507773"/>
                  </a:lnTo>
                  <a:lnTo>
                    <a:pt x="1196654" y="509890"/>
                  </a:lnTo>
                  <a:lnTo>
                    <a:pt x="1196654" y="504686"/>
                  </a:lnTo>
                  <a:close/>
                </a:path>
                <a:path w="1196975" h="1196975">
                  <a:moveTo>
                    <a:pt x="1196654" y="461179"/>
                  </a:moveTo>
                  <a:lnTo>
                    <a:pt x="427390" y="461179"/>
                  </a:lnTo>
                  <a:lnTo>
                    <a:pt x="398375" y="496833"/>
                  </a:lnTo>
                  <a:lnTo>
                    <a:pt x="1196654" y="496833"/>
                  </a:lnTo>
                  <a:lnTo>
                    <a:pt x="1196654" y="461179"/>
                  </a:lnTo>
                  <a:close/>
                </a:path>
                <a:path w="1196975" h="1196975">
                  <a:moveTo>
                    <a:pt x="396647" y="461179"/>
                  </a:moveTo>
                  <a:lnTo>
                    <a:pt x="367088" y="461179"/>
                  </a:lnTo>
                  <a:lnTo>
                    <a:pt x="381580" y="479147"/>
                  </a:lnTo>
                  <a:lnTo>
                    <a:pt x="382155" y="479126"/>
                  </a:lnTo>
                  <a:lnTo>
                    <a:pt x="396647" y="461179"/>
                  </a:lnTo>
                  <a:close/>
                </a:path>
              </a:pathLst>
            </a:custGeom>
            <a:solidFill>
              <a:srgbClr val="D10A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350" y="625475"/>
            <a:ext cx="19583400" cy="823815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4989" marR="1816735" algn="ctr">
              <a:lnSpc>
                <a:spcPct val="100200"/>
              </a:lnSpc>
              <a:spcBef>
                <a:spcPts val="100"/>
              </a:spcBef>
            </a:pPr>
            <a:r>
              <a:rPr sz="4800" b="1" spc="60" dirty="0">
                <a:latin typeface="Myriad Pro Cond" panose="020B0506030403020204" pitchFamily="34" charset="0"/>
                <a:cs typeface="Futura T OT Condensed"/>
              </a:rPr>
              <a:t>PODPORA</a:t>
            </a:r>
            <a:r>
              <a:rPr sz="4800" b="1" spc="10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55" dirty="0">
                <a:latin typeface="Myriad Pro Cond" panose="020B0506030403020204" pitchFamily="34" charset="0"/>
                <a:cs typeface="Futura T OT Condensed"/>
              </a:rPr>
              <a:t>TECHNICKÉMU</a:t>
            </a:r>
            <a:r>
              <a:rPr sz="4800" b="1" spc="10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75">
                <a:latin typeface="Myriad Pro Cond" panose="020B0506030403020204" pitchFamily="34" charset="0"/>
                <a:cs typeface="Futura T OT Condensed"/>
              </a:rPr>
              <a:t>ŠKOLSTVÍ</a:t>
            </a:r>
            <a:r>
              <a:rPr sz="4800" b="1" spc="105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lang="cs-CZ" sz="4800" b="1" spc="105" dirty="0">
                <a:latin typeface="Myriad Pro Cond" panose="020B0506030403020204" pitchFamily="34" charset="0"/>
                <a:cs typeface="Futura T OT Condensed"/>
              </a:rPr>
              <a:t>- </a:t>
            </a:r>
            <a:r>
              <a:rPr sz="4800" b="1">
                <a:latin typeface="Myriad Pro Cond" panose="020B0506030403020204" pitchFamily="34" charset="0"/>
                <a:cs typeface="Futura T OT Condensed"/>
              </a:rPr>
              <a:t>OD</a:t>
            </a:r>
            <a:r>
              <a:rPr sz="4800" b="1" spc="105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50" dirty="0">
                <a:latin typeface="Myriad Pro Cond" panose="020B0506030403020204" pitchFamily="34" charset="0"/>
                <a:cs typeface="Futura T OT Condensed"/>
              </a:rPr>
              <a:t>UČŇOVSKÝCH</a:t>
            </a:r>
            <a:r>
              <a:rPr sz="4800" b="1" spc="10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30" dirty="0">
                <a:latin typeface="Myriad Pro Cond" panose="020B0506030403020204" pitchFamily="34" charset="0"/>
                <a:cs typeface="Futura T OT Condensed"/>
              </a:rPr>
              <a:t>ŠKOL </a:t>
            </a:r>
            <a:r>
              <a:rPr sz="4800" b="1" spc="50" dirty="0">
                <a:latin typeface="Myriad Pro Cond" panose="020B0506030403020204" pitchFamily="34" charset="0"/>
                <a:cs typeface="Futura T OT Condensed"/>
              </a:rPr>
              <a:t>PŘES</a:t>
            </a:r>
            <a:r>
              <a:rPr sz="4800" b="1" spc="21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60">
                <a:latin typeface="Myriad Pro Cond" panose="020B0506030403020204" pitchFamily="34" charset="0"/>
                <a:cs typeface="Futura T OT Condensed"/>
              </a:rPr>
              <a:t>STŘEDNÍ</a:t>
            </a:r>
            <a:r>
              <a:rPr sz="4800" b="1" spc="225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>
                <a:latin typeface="Myriad Pro Cond" panose="020B0506030403020204" pitchFamily="34" charset="0"/>
                <a:cs typeface="Futura T OT Condensed"/>
              </a:rPr>
              <a:t>TECHNICKÉ</a:t>
            </a:r>
            <a:r>
              <a:rPr lang="cs-CZ" sz="4800" b="1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>
                <a:latin typeface="Myriad Pro Cond" panose="020B0506030403020204" pitchFamily="34" charset="0"/>
                <a:cs typeface="Futura T OT Condensed"/>
              </a:rPr>
              <a:t>ŠKOLY</a:t>
            </a:r>
            <a:r>
              <a:rPr sz="4800" b="1" spc="225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dirty="0">
                <a:latin typeface="Myriad Pro Cond" panose="020B0506030403020204" pitchFamily="34" charset="0"/>
                <a:cs typeface="Futura T OT Condensed"/>
              </a:rPr>
              <a:t>AŽ</a:t>
            </a:r>
            <a:r>
              <a:rPr sz="4800" b="1" spc="22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dirty="0">
                <a:latin typeface="Myriad Pro Cond" panose="020B0506030403020204" pitchFamily="34" charset="0"/>
                <a:cs typeface="Futura T OT Condensed"/>
              </a:rPr>
              <a:t>PO</a:t>
            </a:r>
            <a:r>
              <a:rPr sz="4800" b="1" spc="229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45" dirty="0">
                <a:latin typeface="Myriad Pro Cond" panose="020B0506030403020204" pitchFamily="34" charset="0"/>
                <a:cs typeface="Futura T OT Condensed"/>
              </a:rPr>
              <a:t>VŠ</a:t>
            </a:r>
            <a:endParaRPr sz="4800" dirty="0">
              <a:latin typeface="Myriad Pro Cond" panose="020B0506030403020204" pitchFamily="34" charset="0"/>
              <a:cs typeface="Futura T OT Condensed"/>
            </a:endParaRPr>
          </a:p>
          <a:p>
            <a:pPr marL="12700" marR="5080" algn="ctr">
              <a:lnSpc>
                <a:spcPct val="100200"/>
              </a:lnSpc>
              <a:spcBef>
                <a:spcPts val="4120"/>
              </a:spcBef>
            </a:pPr>
            <a:r>
              <a:rPr sz="4800" b="1" spc="60" dirty="0">
                <a:latin typeface="Myriad Pro Cond" panose="020B0506030403020204" pitchFamily="34" charset="0"/>
                <a:cs typeface="Futura T OT Condensed"/>
              </a:rPr>
              <a:t>PODPORA</a:t>
            </a:r>
            <a:r>
              <a:rPr sz="4800" b="1" spc="13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60" dirty="0">
                <a:latin typeface="Myriad Pro Cond" panose="020B0506030403020204" pitchFamily="34" charset="0"/>
                <a:cs typeface="Futura T OT Condensed"/>
              </a:rPr>
              <a:t>VÝZKUMU</a:t>
            </a:r>
            <a:r>
              <a:rPr sz="4800" b="1" spc="14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dirty="0">
                <a:latin typeface="Myriad Pro Cond" panose="020B0506030403020204" pitchFamily="34" charset="0"/>
                <a:cs typeface="Futura T OT Condensed"/>
              </a:rPr>
              <a:t>A</a:t>
            </a:r>
            <a:r>
              <a:rPr sz="4800" b="1" spc="14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45" dirty="0">
                <a:latin typeface="Myriad Pro Cond" panose="020B0506030403020204" pitchFamily="34" charset="0"/>
                <a:cs typeface="Futura T OT Condensed"/>
              </a:rPr>
              <a:t>VÝVOJE,</a:t>
            </a:r>
            <a:r>
              <a:rPr sz="4800" b="1" spc="10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55" dirty="0">
                <a:latin typeface="Myriad Pro Cond" panose="020B0506030403020204" pitchFamily="34" charset="0"/>
                <a:cs typeface="Futura T OT Condensed"/>
              </a:rPr>
              <a:t>VČETNĚ</a:t>
            </a:r>
            <a:r>
              <a:rPr sz="4800" b="1" spc="14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dirty="0">
                <a:latin typeface="Myriad Pro Cond" panose="020B0506030403020204" pitchFamily="34" charset="0"/>
                <a:cs typeface="Futura T OT Condensed"/>
              </a:rPr>
              <a:t>ROZVÍJENÍ</a:t>
            </a:r>
            <a:r>
              <a:rPr sz="4800" b="1" spc="14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50" dirty="0">
                <a:latin typeface="Myriad Pro Cond" panose="020B0506030403020204" pitchFamily="34" charset="0"/>
                <a:cs typeface="Futura T OT Condensed"/>
              </a:rPr>
              <a:t>VĚDECKOTECHNICKÝCH </a:t>
            </a:r>
            <a:br>
              <a:rPr lang="cs-CZ" sz="4800" b="1" spc="50" dirty="0">
                <a:latin typeface="Myriad Pro Cond" panose="020B0506030403020204" pitchFamily="34" charset="0"/>
                <a:cs typeface="Futura T OT Condensed"/>
              </a:rPr>
            </a:br>
            <a:r>
              <a:rPr sz="4800" b="1" dirty="0">
                <a:latin typeface="Myriad Pro Cond" panose="020B0506030403020204" pitchFamily="34" charset="0"/>
                <a:cs typeface="Futura T OT Condensed"/>
              </a:rPr>
              <a:t>A</a:t>
            </a:r>
            <a:r>
              <a:rPr sz="4800" b="1" spc="27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dirty="0">
                <a:latin typeface="Myriad Pro Cond" panose="020B0506030403020204" pitchFamily="34" charset="0"/>
                <a:cs typeface="Futura T OT Condensed"/>
              </a:rPr>
              <a:t>INOVAČNÍCH</a:t>
            </a:r>
            <a:r>
              <a:rPr sz="4800" b="1" spc="28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60" dirty="0">
                <a:latin typeface="Myriad Pro Cond" panose="020B0506030403020204" pitchFamily="34" charset="0"/>
                <a:cs typeface="Futura T OT Condensed"/>
              </a:rPr>
              <a:t>CENTER</a:t>
            </a:r>
            <a:endParaRPr sz="4800" dirty="0">
              <a:latin typeface="Myriad Pro Cond" panose="020B0506030403020204" pitchFamily="34" charset="0"/>
              <a:cs typeface="Futura T OT Condensed"/>
            </a:endParaRPr>
          </a:p>
          <a:p>
            <a:pPr marL="540385" marR="532765" algn="ctr">
              <a:lnSpc>
                <a:spcPct val="100200"/>
              </a:lnSpc>
              <a:spcBef>
                <a:spcPts val="4120"/>
              </a:spcBef>
            </a:pPr>
            <a:r>
              <a:rPr sz="4800" b="1" spc="60" dirty="0">
                <a:latin typeface="Myriad Pro Cond" panose="020B0506030403020204" pitchFamily="34" charset="0"/>
                <a:cs typeface="Futura T OT Condensed"/>
              </a:rPr>
              <a:t>PODPORA</a:t>
            </a:r>
            <a:r>
              <a:rPr sz="4800" b="1" spc="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60" dirty="0">
                <a:latin typeface="Myriad Pro Cond" panose="020B0506030403020204" pitchFamily="34" charset="0"/>
                <a:cs typeface="Futura T OT Condensed"/>
              </a:rPr>
              <a:t>ČESKÉHO</a:t>
            </a:r>
            <a:r>
              <a:rPr sz="4800" b="1" spc="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80" dirty="0">
                <a:latin typeface="Myriad Pro Cond" panose="020B0506030403020204" pitchFamily="34" charset="0"/>
                <a:cs typeface="Futura T OT Condensed"/>
              </a:rPr>
              <a:t>ZEMĚDĚLSTVÍ </a:t>
            </a:r>
            <a:r>
              <a:rPr sz="4800" b="1" dirty="0">
                <a:latin typeface="Myriad Pro Cond" panose="020B0506030403020204" pitchFamily="34" charset="0"/>
                <a:cs typeface="Futura T OT Condensed"/>
              </a:rPr>
              <a:t>S</a:t>
            </a:r>
            <a:r>
              <a:rPr sz="4800" b="1" spc="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55" dirty="0">
                <a:latin typeface="Myriad Pro Cond" panose="020B0506030403020204" pitchFamily="34" charset="0"/>
                <a:cs typeface="Futura T OT Condensed"/>
              </a:rPr>
              <a:t>CÍLEM</a:t>
            </a:r>
            <a:r>
              <a:rPr sz="4800" b="1" spc="8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55" dirty="0">
                <a:latin typeface="Myriad Pro Cond" panose="020B0506030403020204" pitchFamily="34" charset="0"/>
                <a:cs typeface="Futura T OT Condensed"/>
              </a:rPr>
              <a:t>ZVÝŠIT</a:t>
            </a:r>
            <a:r>
              <a:rPr sz="4800" b="1" spc="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55" dirty="0">
                <a:latin typeface="Myriad Pro Cond" panose="020B0506030403020204" pitchFamily="34" charset="0"/>
                <a:cs typeface="Futura T OT Condensed"/>
              </a:rPr>
              <a:t>PODÍL</a:t>
            </a:r>
            <a:r>
              <a:rPr sz="4800" b="1" spc="8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60" dirty="0">
                <a:latin typeface="Myriad Pro Cond" panose="020B0506030403020204" pitchFamily="34" charset="0"/>
                <a:cs typeface="Futura T OT Condensed"/>
              </a:rPr>
              <a:t>TUZEMSKÝCH </a:t>
            </a:r>
            <a:r>
              <a:rPr sz="4800" b="1" dirty="0">
                <a:latin typeface="Myriad Pro Cond" panose="020B0506030403020204" pitchFamily="34" charset="0"/>
                <a:cs typeface="Futura T OT Condensed"/>
              </a:rPr>
              <a:t>POTRAVIN</a:t>
            </a:r>
            <a:r>
              <a:rPr sz="4800" b="1" spc="14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55" dirty="0">
                <a:latin typeface="Myriad Pro Cond" panose="020B0506030403020204" pitchFamily="34" charset="0"/>
                <a:cs typeface="Futura T OT Condensed"/>
              </a:rPr>
              <a:t>NA</a:t>
            </a:r>
            <a:r>
              <a:rPr sz="4800" b="1" spc="14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60" dirty="0">
                <a:latin typeface="Myriad Pro Cond" panose="020B0506030403020204" pitchFamily="34" charset="0"/>
                <a:cs typeface="Futura T OT Condensed"/>
              </a:rPr>
              <a:t>SPOTŘEBĚ</a:t>
            </a:r>
            <a:r>
              <a:rPr sz="4800" b="1" spc="14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55" dirty="0">
                <a:latin typeface="Myriad Pro Cond" panose="020B0506030403020204" pitchFamily="34" charset="0"/>
                <a:cs typeface="Futura T OT Condensed"/>
              </a:rPr>
              <a:t>NA</a:t>
            </a:r>
            <a:r>
              <a:rPr sz="4800" b="1" spc="10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dirty="0">
                <a:latin typeface="Myriad Pro Cond" panose="020B0506030403020204" pitchFamily="34" charset="0"/>
                <a:cs typeface="Futura T OT Condensed"/>
              </a:rPr>
              <a:t>80–90</a:t>
            </a:r>
            <a:r>
              <a:rPr sz="4800" b="1" spc="7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-50" dirty="0">
                <a:latin typeface="Myriad Pro Cond" panose="020B0506030403020204" pitchFamily="34" charset="0"/>
                <a:cs typeface="Futura T OT Condensed"/>
              </a:rPr>
              <a:t>%</a:t>
            </a:r>
            <a:endParaRPr sz="4800" dirty="0">
              <a:latin typeface="Myriad Pro Cond" panose="020B0506030403020204" pitchFamily="34" charset="0"/>
              <a:cs typeface="Futura T OT Condensed"/>
            </a:endParaRPr>
          </a:p>
          <a:p>
            <a:pPr algn="ctr">
              <a:lnSpc>
                <a:spcPct val="100000"/>
              </a:lnSpc>
              <a:spcBef>
                <a:spcPts val="4135"/>
              </a:spcBef>
            </a:pPr>
            <a:r>
              <a:rPr sz="4800" b="1" dirty="0">
                <a:latin typeface="Myriad Pro Cond" panose="020B0506030403020204" pitchFamily="34" charset="0"/>
                <a:cs typeface="Futura T OT Condensed"/>
              </a:rPr>
              <a:t>ROZVOJ</a:t>
            </a:r>
            <a:r>
              <a:rPr sz="4800" b="1" spc="12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60" dirty="0">
                <a:latin typeface="Myriad Pro Cond" panose="020B0506030403020204" pitchFamily="34" charset="0"/>
                <a:cs typeface="Futura T OT Condensed"/>
              </a:rPr>
              <a:t>NÁJEMNÍHO</a:t>
            </a:r>
            <a:r>
              <a:rPr sz="4800" b="1" spc="14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4800" b="1" spc="45" dirty="0">
                <a:latin typeface="Myriad Pro Cond" panose="020B0506030403020204" pitchFamily="34" charset="0"/>
                <a:cs typeface="Futura T OT Condensed"/>
              </a:rPr>
              <a:t>BYDLENÍ</a:t>
            </a:r>
            <a:endParaRPr sz="480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8050" y="2378075"/>
            <a:ext cx="18669000" cy="4929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200"/>
              </a:lnSpc>
              <a:spcBef>
                <a:spcPts val="100"/>
              </a:spcBef>
            </a:pP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PODPORA</a:t>
            </a:r>
            <a:r>
              <a:rPr sz="5100" b="1" spc="70" dirty="0">
                <a:latin typeface="Myriad Pro Cond" panose="020B0506030403020204" pitchFamily="34" charset="0"/>
                <a:cs typeface="Futura T OT Condensed"/>
              </a:rPr>
              <a:t> INFRASTRUKTURNÍCH</a:t>
            </a:r>
            <a:r>
              <a:rPr sz="5100" b="1" spc="8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70" dirty="0">
                <a:latin typeface="Myriad Pro Cond" panose="020B0506030403020204" pitchFamily="34" charset="0"/>
                <a:cs typeface="Futura T OT Condensed"/>
              </a:rPr>
              <a:t>PROJEKTŮ</a:t>
            </a:r>
            <a:r>
              <a:rPr sz="5100" b="1" spc="8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V</a:t>
            </a:r>
            <a:r>
              <a:rPr sz="5100" b="1" spc="8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0" dirty="0">
                <a:latin typeface="Myriad Pro Cond" panose="020B0506030403020204" pitchFamily="34" charset="0"/>
                <a:cs typeface="Futura T OT Condensed"/>
              </a:rPr>
              <a:t>ENERGETICE,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DOPRAVĚ</a:t>
            </a:r>
            <a:r>
              <a:rPr sz="5100" b="1" spc="26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(VODNÍ,</a:t>
            </a:r>
            <a:r>
              <a:rPr sz="5100" b="1" spc="2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RYCHLOSTNÍ</a:t>
            </a:r>
            <a:r>
              <a:rPr sz="5100" b="1" spc="31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ŽELEZNICE)</a:t>
            </a:r>
            <a:r>
              <a:rPr sz="5100" b="1" spc="2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35" dirty="0">
                <a:latin typeface="Myriad Pro Cond" panose="020B0506030403020204" pitchFamily="34" charset="0"/>
                <a:cs typeface="Futura T OT Condensed"/>
              </a:rPr>
              <a:t>APOD.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  <a:p>
            <a:pPr marL="1443355" marR="1431925" algn="ctr">
              <a:lnSpc>
                <a:spcPts val="10250"/>
              </a:lnSpc>
              <a:spcBef>
                <a:spcPts val="830"/>
              </a:spcBef>
            </a:pP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PODPORA</a:t>
            </a:r>
            <a:r>
              <a:rPr sz="5100" b="1" spc="8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MALÉHO</a:t>
            </a:r>
            <a:r>
              <a:rPr sz="5100" b="1" spc="8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A</a:t>
            </a:r>
            <a:r>
              <a:rPr sz="5100" b="1" spc="8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STŘEDNÍHO</a:t>
            </a:r>
            <a:r>
              <a:rPr sz="5100" b="1" spc="8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PODNIKÁNÍ PODPORA</a:t>
            </a:r>
            <a:r>
              <a:rPr sz="5100" b="1" spc="7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CESTOVNÍHO</a:t>
            </a:r>
            <a:r>
              <a:rPr sz="5100" b="1" spc="7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RUCHU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79688" y="3725849"/>
            <a:ext cx="14073285" cy="3139321"/>
          </a:xfrm>
        </p:spPr>
        <p:txBody>
          <a:bodyPr/>
          <a:lstStyle/>
          <a:p>
            <a:pPr algn="ctr"/>
            <a:r>
              <a:rPr lang="cs-CZ" sz="5400" dirty="0">
                <a:latin typeface="殭µ餻歸"/>
              </a:rPr>
              <a:t>KOMPLETNÍ MATERIÁL VČETNĚ  DAT NA</a:t>
            </a:r>
            <a:br>
              <a:rPr lang="cs-CZ" sz="9600" dirty="0">
                <a:latin typeface="殭µ餻歸"/>
              </a:rPr>
            </a:br>
            <a:br>
              <a:rPr lang="cs-CZ" sz="9600" dirty="0">
                <a:latin typeface="殭µ餻歸"/>
              </a:rPr>
            </a:br>
            <a:r>
              <a:rPr lang="cs-CZ" sz="5400" dirty="0">
                <a:solidFill>
                  <a:srgbClr val="FF0000"/>
                </a:solidFill>
                <a:latin typeface="殭µ餻歸"/>
              </a:rPr>
              <a:t>WWW.CMKOS.CZ</a:t>
            </a:r>
            <a:endParaRPr lang="cs-CZ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2835275"/>
            <a:ext cx="19507199" cy="2642431"/>
          </a:xfrm>
          <a:prstGeom prst="rect">
            <a:avLst/>
          </a:prstGeom>
        </p:spPr>
        <p:txBody>
          <a:bodyPr vert="horz" wrap="square" lIns="0" tIns="1275756" rIns="0" bIns="0" rtlCol="0">
            <a:spAutoFit/>
          </a:bodyPr>
          <a:lstStyle/>
          <a:p>
            <a:pPr marL="704850" algn="ctr">
              <a:lnSpc>
                <a:spcPct val="100000"/>
              </a:lnSpc>
              <a:spcBef>
                <a:spcPts val="100"/>
              </a:spcBef>
            </a:pPr>
            <a:r>
              <a:rPr sz="8800" spc="125" dirty="0"/>
              <a:t>DĚKUJEME</a:t>
            </a:r>
            <a:r>
              <a:rPr sz="8800" spc="155" dirty="0"/>
              <a:t> </a:t>
            </a:r>
            <a:r>
              <a:rPr sz="8800" spc="70"/>
              <a:t>ZA</a:t>
            </a:r>
            <a:r>
              <a:rPr sz="8800" spc="155"/>
              <a:t> </a:t>
            </a:r>
            <a:r>
              <a:rPr sz="8800" spc="80"/>
              <a:t>POZORNOST</a:t>
            </a:r>
            <a:endParaRPr sz="8800" spc="8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3050" y="3140075"/>
            <a:ext cx="15128781" cy="15824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40335" algn="ctr">
              <a:lnSpc>
                <a:spcPct val="100200"/>
              </a:lnSpc>
              <a:spcBef>
                <a:spcPts val="100"/>
              </a:spcBef>
            </a:pP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TZV.</a:t>
            </a:r>
            <a:r>
              <a:rPr sz="5100" b="1" spc="8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DAŇOVÉ</a:t>
            </a:r>
            <a:r>
              <a:rPr sz="5100" b="1" spc="12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REFORMY</a:t>
            </a:r>
            <a:r>
              <a:rPr sz="5100" b="1" spc="12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POSLEDNÍCH</a:t>
            </a:r>
            <a:r>
              <a:rPr sz="5100" b="1" spc="13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5" dirty="0">
                <a:latin typeface="Myriad Pro Cond" panose="020B0506030403020204" pitchFamily="34" charset="0"/>
                <a:cs typeface="Futura T OT Condensed"/>
              </a:rPr>
              <a:t>LET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PŘIPRAVILY</a:t>
            </a:r>
            <a:r>
              <a:rPr sz="5100" b="1" spc="13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VEŘEJNÉ</a:t>
            </a:r>
            <a:r>
              <a:rPr sz="5100" b="1" spc="13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5" dirty="0">
                <a:latin typeface="Myriad Pro Cond" panose="020B0506030403020204" pitchFamily="34" charset="0"/>
                <a:cs typeface="Futura T OT Condensed"/>
              </a:rPr>
              <a:t>FINANCE</a:t>
            </a:r>
            <a:r>
              <a:rPr sz="5100" b="1" spc="13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O</a:t>
            </a:r>
            <a:r>
              <a:rPr sz="5100" b="1" spc="13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VÍCE</a:t>
            </a:r>
            <a:r>
              <a:rPr sz="5100" b="1" spc="13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5" dirty="0">
                <a:latin typeface="Myriad Pro Cond" panose="020B0506030403020204" pitchFamily="34" charset="0"/>
                <a:cs typeface="Futura T OT Condensed"/>
              </a:rPr>
              <a:t>NEŽ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175250" y="5883275"/>
            <a:ext cx="13710715" cy="1636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50" b="1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300</a:t>
            </a:r>
            <a:r>
              <a:rPr sz="10550" b="1" spc="8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10550" b="1" spc="12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MILIARD</a:t>
            </a:r>
            <a:r>
              <a:rPr sz="10550" b="1" spc="165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10550" b="1" spc="12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KČ</a:t>
            </a:r>
            <a:endParaRPr sz="1055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21973" y="930275"/>
            <a:ext cx="16460153" cy="7548860"/>
          </a:xfrm>
          <a:prstGeom prst="rect">
            <a:avLst/>
          </a:prstGeom>
        </p:spPr>
        <p:txBody>
          <a:bodyPr vert="horz" wrap="square" lIns="0" tIns="432434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3404"/>
              </a:spcBef>
            </a:pPr>
            <a:r>
              <a:rPr sz="5800" b="1" spc="55" dirty="0">
                <a:latin typeface="Myriad Pro Cond" panose="020B0506030403020204" pitchFamily="34" charset="0"/>
                <a:cs typeface="Futura T OT Extra Bold Cond"/>
              </a:rPr>
              <a:t>ZRUŠENÍ</a:t>
            </a:r>
            <a:r>
              <a:rPr sz="5800" b="1" spc="90" dirty="0">
                <a:latin typeface="Myriad Pro Cond" panose="020B0506030403020204" pitchFamily="34" charset="0"/>
                <a:cs typeface="Futura T OT Extra Bold Cond"/>
              </a:rPr>
              <a:t> </a:t>
            </a:r>
            <a:r>
              <a:rPr sz="5800" b="1" spc="60" dirty="0">
                <a:latin typeface="Myriad Pro Cond" panose="020B0506030403020204" pitchFamily="34" charset="0"/>
                <a:cs typeface="Futura T OT Extra Bold Cond"/>
              </a:rPr>
              <a:t>SUPERHRUBÉ</a:t>
            </a:r>
            <a:r>
              <a:rPr sz="5800" b="1" spc="95" dirty="0">
                <a:latin typeface="Myriad Pro Cond" panose="020B0506030403020204" pitchFamily="34" charset="0"/>
                <a:cs typeface="Futura T OT Extra Bold Cond"/>
              </a:rPr>
              <a:t> </a:t>
            </a:r>
            <a:r>
              <a:rPr sz="5800" b="1" spc="-10" dirty="0">
                <a:latin typeface="Myriad Pro Cond" panose="020B0506030403020204" pitchFamily="34" charset="0"/>
                <a:cs typeface="Futura T OT Extra Bold Cond"/>
              </a:rPr>
              <a:t>MZDY</a:t>
            </a:r>
            <a:r>
              <a:rPr sz="5100" b="1" spc="-10" dirty="0">
                <a:latin typeface="Myriad Pro Cond" panose="020B0506030403020204" pitchFamily="34" charset="0"/>
                <a:cs typeface="Futura T OT Extra Bold Cond"/>
              </a:rPr>
              <a:t>:</a:t>
            </a:r>
            <a:endParaRPr sz="5100" dirty="0">
              <a:latin typeface="Myriad Pro Cond" panose="020B0506030403020204" pitchFamily="34" charset="0"/>
              <a:cs typeface="Futura T OT Extra Bold Cond"/>
            </a:endParaRPr>
          </a:p>
          <a:p>
            <a:pPr marL="12065" marR="5080" algn="ctr">
              <a:spcBef>
                <a:spcPts val="3300"/>
              </a:spcBef>
            </a:pP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SNÍŽENÍ</a:t>
            </a:r>
            <a:r>
              <a:rPr sz="5100" b="1" spc="11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DAŇOVÉ</a:t>
            </a:r>
            <a:r>
              <a:rPr sz="5100" b="1" spc="114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SAZBY</a:t>
            </a:r>
            <a:r>
              <a:rPr sz="5100" b="1" spc="114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NA</a:t>
            </a:r>
            <a:r>
              <a:rPr sz="5100" b="1" spc="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-35" dirty="0">
                <a:latin typeface="Myriad Pro Cond" panose="020B0506030403020204" pitchFamily="34" charset="0"/>
                <a:cs typeface="Futura T OT Condensed"/>
              </a:rPr>
              <a:t>15</a:t>
            </a:r>
            <a:r>
              <a:rPr sz="5100" b="1" spc="4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-50">
                <a:latin typeface="Myriad Pro Cond" panose="020B0506030403020204" pitchFamily="34" charset="0"/>
                <a:cs typeface="Futura T OT Condensed"/>
              </a:rPr>
              <a:t>% </a:t>
            </a:r>
            <a:br>
              <a:rPr lang="cs-CZ" sz="5100" b="1" spc="-50" dirty="0">
                <a:latin typeface="Myriad Pro Cond" panose="020B0506030403020204" pitchFamily="34" charset="0"/>
                <a:cs typeface="Futura T OT Condensed"/>
              </a:rPr>
            </a:br>
            <a:r>
              <a:rPr sz="5100" b="1" spc="6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MINIMÁLNĚ</a:t>
            </a:r>
            <a:r>
              <a:rPr sz="5100" b="1" spc="25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94</a:t>
            </a:r>
            <a:r>
              <a:rPr sz="5100" b="1" spc="25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MILIARD </a:t>
            </a:r>
            <a:r>
              <a:rPr sz="5100" b="1" spc="45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ROČNĚ</a:t>
            </a:r>
            <a:endParaRPr lang="cs-CZ" sz="5100" b="1" spc="45" dirty="0">
              <a:solidFill>
                <a:srgbClr val="D10A12"/>
              </a:solidFill>
              <a:latin typeface="Myriad Pro Cond" panose="020B0506030403020204" pitchFamily="34" charset="0"/>
              <a:cs typeface="Futura T OT Condensed"/>
            </a:endParaRPr>
          </a:p>
          <a:p>
            <a:pPr marL="12065" marR="5080" algn="ctr">
              <a:lnSpc>
                <a:spcPct val="100200"/>
              </a:lnSpc>
              <a:spcBef>
                <a:spcPts val="3300"/>
              </a:spcBef>
            </a:pPr>
            <a:r>
              <a:rPr sz="5100" b="1" spc="60">
                <a:latin typeface="Myriad Pro Cond" panose="020B0506030403020204" pitchFamily="34" charset="0"/>
                <a:cs typeface="Futura T OT Condensed"/>
              </a:rPr>
              <a:t>ZVÝŠENÍ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SLEVY</a:t>
            </a:r>
            <a:r>
              <a:rPr sz="5100" b="1" spc="7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NA</a:t>
            </a:r>
            <a:r>
              <a:rPr sz="5100" b="1" spc="7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0">
                <a:latin typeface="Myriad Pro Cond" panose="020B0506030403020204" pitchFamily="34" charset="0"/>
                <a:cs typeface="Futura T OT Condensed"/>
              </a:rPr>
              <a:t>POPLATNÍKA </a:t>
            </a:r>
            <a:br>
              <a:rPr lang="cs-CZ" sz="5100" b="1" spc="50" dirty="0">
                <a:latin typeface="Myriad Pro Cond" panose="020B0506030403020204" pitchFamily="34" charset="0"/>
                <a:cs typeface="Futura T OT Condensed"/>
              </a:rPr>
            </a:br>
            <a:r>
              <a:rPr sz="5100" b="1" spc="6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MINIMÁLNĚ</a:t>
            </a:r>
            <a:r>
              <a:rPr sz="5100" b="1" spc="4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50</a:t>
            </a:r>
            <a:r>
              <a:rPr sz="5100" b="1" spc="4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MILIARD</a:t>
            </a:r>
            <a:r>
              <a:rPr sz="5100" b="1" spc="8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5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ROČNĚ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  <a:p>
            <a:pPr marL="1143000" marR="1130300" algn="ctr">
              <a:lnSpc>
                <a:spcPct val="100200"/>
              </a:lnSpc>
              <a:spcBef>
                <a:spcPts val="1650"/>
              </a:spcBef>
            </a:pP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DAŇOVÝ</a:t>
            </a:r>
            <a:r>
              <a:rPr sz="5100" b="1" spc="14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BONUS</a:t>
            </a:r>
            <a:r>
              <a:rPr sz="5100" b="1" spc="14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U</a:t>
            </a:r>
            <a:r>
              <a:rPr sz="5100" b="1" spc="14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0">
                <a:latin typeface="Myriad Pro Cond" panose="020B0506030403020204" pitchFamily="34" charset="0"/>
                <a:cs typeface="Futura T OT Condensed"/>
              </a:rPr>
              <a:t>DĚTÍ </a:t>
            </a:r>
            <a:br>
              <a:rPr lang="cs-CZ" sz="5100" b="1" spc="50" dirty="0">
                <a:latin typeface="Myriad Pro Cond" panose="020B0506030403020204" pitchFamily="34" charset="0"/>
                <a:cs typeface="Futura T OT Condensed"/>
              </a:rPr>
            </a:br>
            <a:r>
              <a:rPr sz="5100" b="1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10</a:t>
            </a:r>
            <a:r>
              <a:rPr sz="5100" b="1" spc="-14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MILIARD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75650" y="1158875"/>
            <a:ext cx="4575731" cy="90665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800" b="1" spc="60" dirty="0">
                <a:cs typeface="Futura T OT Extra Bold Cond"/>
              </a:rPr>
              <a:t>BALÍČEK</a:t>
            </a:r>
            <a:r>
              <a:rPr sz="5800" b="1" spc="35" dirty="0">
                <a:cs typeface="Futura T OT Extra Bold Cond"/>
              </a:rPr>
              <a:t> </a:t>
            </a:r>
            <a:r>
              <a:rPr sz="5800" b="1" spc="-25" dirty="0">
                <a:cs typeface="Futura T OT Extra Bold Cond"/>
              </a:rPr>
              <a:t>1:</a:t>
            </a:r>
            <a:endParaRPr sz="5800" dirty="0">
              <a:cs typeface="Futura T OT Extra Bold C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813050" y="2606675"/>
            <a:ext cx="14589760" cy="59067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400" algn="ctr">
              <a:lnSpc>
                <a:spcPct val="100200"/>
              </a:lnSpc>
              <a:spcBef>
                <a:spcPts val="100"/>
              </a:spcBef>
            </a:pP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LOSS</a:t>
            </a:r>
            <a:r>
              <a:rPr sz="5100" b="1" spc="19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5" dirty="0">
                <a:latin typeface="Myriad Pro Cond" panose="020B0506030403020204" pitchFamily="34" charset="0"/>
                <a:cs typeface="Futura T OT Condensed"/>
              </a:rPr>
              <a:t>CARRYBACK,</a:t>
            </a:r>
            <a:r>
              <a:rPr sz="5100" b="1" spc="16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ZRYCHLENÍ</a:t>
            </a:r>
            <a:r>
              <a:rPr sz="5100" b="1" spc="20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ODPISŮ,</a:t>
            </a:r>
            <a:r>
              <a:rPr sz="5100" b="1" spc="16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DAŇOVÉHO</a:t>
            </a:r>
            <a:r>
              <a:rPr sz="5100" b="1" spc="204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35" dirty="0">
                <a:latin typeface="Myriad Pro Cond" panose="020B0506030403020204" pitchFamily="34" charset="0"/>
                <a:cs typeface="Futura T OT Condensed"/>
              </a:rPr>
              <a:t>OSVOBOZENÍ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STÁTNÍCH</a:t>
            </a:r>
            <a:r>
              <a:rPr sz="5100" b="1" spc="15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DLUHOPISŮ,</a:t>
            </a:r>
            <a:r>
              <a:rPr sz="5100" b="1" spc="12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ZRUŠENÍ</a:t>
            </a:r>
            <a:r>
              <a:rPr sz="5100" b="1" spc="16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DANĚ</a:t>
            </a:r>
            <a:r>
              <a:rPr sz="5100" b="1" spc="16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Z</a:t>
            </a:r>
            <a:r>
              <a:rPr sz="5100" b="1" spc="16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5" dirty="0">
                <a:latin typeface="Myriad Pro Cond" panose="020B0506030403020204" pitchFamily="34" charset="0"/>
                <a:cs typeface="Futura T OT Condensed"/>
              </a:rPr>
              <a:t>PŘEVODU</a:t>
            </a:r>
            <a:r>
              <a:rPr sz="5100" b="1" spc="16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0" dirty="0">
                <a:latin typeface="Myriad Pro Cond" panose="020B0506030403020204" pitchFamily="34" charset="0"/>
                <a:cs typeface="Futura T OT Condensed"/>
              </a:rPr>
              <a:t>NEMOVITOSTÍ,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DAŇOVÝ</a:t>
            </a:r>
            <a:r>
              <a:rPr sz="5100" b="1" spc="33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PAUŠÁL</a:t>
            </a:r>
            <a:r>
              <a:rPr sz="5100" b="1" spc="34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PRO</a:t>
            </a:r>
            <a:r>
              <a:rPr sz="5100" b="1" spc="34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ŽIVNOSTNÍKY,</a:t>
            </a:r>
            <a:r>
              <a:rPr sz="5100" b="1" spc="29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STRAVENKOVÝ</a:t>
            </a:r>
            <a:r>
              <a:rPr sz="5100" b="1" spc="34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PAUŠÁL</a:t>
            </a:r>
            <a:r>
              <a:rPr sz="5100" b="1" spc="34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-20" dirty="0">
                <a:latin typeface="Myriad Pro Cond" panose="020B0506030403020204" pitchFamily="34" charset="0"/>
                <a:cs typeface="Futura T OT Condensed"/>
              </a:rPr>
              <a:t>ATP.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  <a:p>
            <a:pPr marL="5080" algn="ctr">
              <a:lnSpc>
                <a:spcPct val="100000"/>
              </a:lnSpc>
              <a:spcBef>
                <a:spcPts val="2740"/>
              </a:spcBef>
            </a:pPr>
            <a:r>
              <a:rPr sz="10550" b="1" spc="-869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1</a:t>
            </a:r>
            <a:r>
              <a:rPr sz="10550" b="1" spc="-36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1</a:t>
            </a:r>
            <a:r>
              <a:rPr sz="10550" b="1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0</a:t>
            </a:r>
            <a:r>
              <a:rPr sz="10550" b="1" spc="7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10550" b="1" spc="12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MILIARD</a:t>
            </a:r>
            <a:r>
              <a:rPr sz="10550" b="1" spc="165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10550" b="1" spc="12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KČ</a:t>
            </a:r>
            <a:endParaRPr sz="1055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34463" y="0"/>
            <a:ext cx="20093940" cy="11298555"/>
          </a:xfrm>
          <a:custGeom>
            <a:avLst/>
            <a:gdLst/>
            <a:ahLst/>
            <a:cxnLst/>
            <a:rect l="l" t="t" r="r" b="b"/>
            <a:pathLst>
              <a:path w="20093940" h="11298555">
                <a:moveTo>
                  <a:pt x="20093629" y="0"/>
                </a:moveTo>
                <a:lnTo>
                  <a:pt x="0" y="0"/>
                </a:lnTo>
                <a:lnTo>
                  <a:pt x="0" y="11298085"/>
                </a:lnTo>
                <a:lnTo>
                  <a:pt x="20093629" y="11298085"/>
                </a:lnTo>
                <a:lnTo>
                  <a:pt x="20093629" y="0"/>
                </a:lnTo>
                <a:close/>
              </a:path>
            </a:pathLst>
          </a:custGeom>
          <a:solidFill>
            <a:srgbClr val="F7F4E7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35" y="11057255"/>
            <a:ext cx="20093940" cy="251460"/>
          </a:xfrm>
          <a:custGeom>
            <a:avLst/>
            <a:gdLst/>
            <a:ahLst/>
            <a:cxnLst/>
            <a:rect l="l" t="t" r="r" b="b"/>
            <a:pathLst>
              <a:path w="20093940" h="251459">
                <a:moveTo>
                  <a:pt x="20093629" y="0"/>
                </a:moveTo>
                <a:lnTo>
                  <a:pt x="0" y="0"/>
                </a:lnTo>
                <a:lnTo>
                  <a:pt x="0" y="251301"/>
                </a:lnTo>
                <a:lnTo>
                  <a:pt x="20093629" y="251301"/>
                </a:lnTo>
                <a:lnTo>
                  <a:pt x="20093629" y="0"/>
                </a:lnTo>
                <a:close/>
              </a:path>
            </a:pathLst>
          </a:custGeom>
          <a:solidFill>
            <a:srgbClr val="D10A12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9423796" y="9004961"/>
            <a:ext cx="1256665" cy="1256665"/>
            <a:chOff x="9423796" y="9004961"/>
            <a:chExt cx="1256665" cy="1256665"/>
          </a:xfrm>
        </p:grpSpPr>
        <p:sp>
          <p:nvSpPr>
            <p:cNvPr id="5" name="object 5"/>
            <p:cNvSpPr/>
            <p:nvPr/>
          </p:nvSpPr>
          <p:spPr>
            <a:xfrm>
              <a:off x="9423796" y="9004961"/>
              <a:ext cx="1256665" cy="1256665"/>
            </a:xfrm>
            <a:custGeom>
              <a:avLst/>
              <a:gdLst/>
              <a:ahLst/>
              <a:cxnLst/>
              <a:rect l="l" t="t" r="r" b="b"/>
              <a:pathLst>
                <a:path w="1256665" h="1256665">
                  <a:moveTo>
                    <a:pt x="1256506" y="0"/>
                  </a:moveTo>
                  <a:lnTo>
                    <a:pt x="0" y="0"/>
                  </a:lnTo>
                  <a:lnTo>
                    <a:pt x="0" y="1256506"/>
                  </a:lnTo>
                  <a:lnTo>
                    <a:pt x="1256506" y="1256506"/>
                  </a:lnTo>
                  <a:lnTo>
                    <a:pt x="125650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583843" y="9575490"/>
              <a:ext cx="66675" cy="62865"/>
            </a:xfrm>
            <a:custGeom>
              <a:avLst/>
              <a:gdLst/>
              <a:ahLst/>
              <a:cxnLst/>
              <a:rect l="l" t="t" r="r" b="b"/>
              <a:pathLst>
                <a:path w="66675" h="62865">
                  <a:moveTo>
                    <a:pt x="28386" y="0"/>
                  </a:moveTo>
                  <a:lnTo>
                    <a:pt x="15889" y="1553"/>
                  </a:lnTo>
                  <a:lnTo>
                    <a:pt x="7027" y="5730"/>
                  </a:lnTo>
                  <a:lnTo>
                    <a:pt x="1748" y="11756"/>
                  </a:lnTo>
                  <a:lnTo>
                    <a:pt x="0" y="18858"/>
                  </a:lnTo>
                  <a:lnTo>
                    <a:pt x="2073" y="27077"/>
                  </a:lnTo>
                  <a:lnTo>
                    <a:pt x="8548" y="33713"/>
                  </a:lnTo>
                  <a:lnTo>
                    <a:pt x="19803" y="39796"/>
                  </a:lnTo>
                  <a:lnTo>
                    <a:pt x="45157" y="49983"/>
                  </a:lnTo>
                  <a:lnTo>
                    <a:pt x="53173" y="53889"/>
                  </a:lnTo>
                  <a:lnTo>
                    <a:pt x="60290" y="58088"/>
                  </a:lnTo>
                  <a:lnTo>
                    <a:pt x="66532" y="62594"/>
                  </a:lnTo>
                  <a:lnTo>
                    <a:pt x="66532" y="8198"/>
                  </a:lnTo>
                  <a:lnTo>
                    <a:pt x="59645" y="5367"/>
                  </a:lnTo>
                  <a:lnTo>
                    <a:pt x="50934" y="2721"/>
                  </a:lnTo>
                  <a:lnTo>
                    <a:pt x="40485" y="764"/>
                  </a:lnTo>
                  <a:lnTo>
                    <a:pt x="28386" y="0"/>
                  </a:lnTo>
                  <a:close/>
                </a:path>
              </a:pathLst>
            </a:custGeom>
            <a:solidFill>
              <a:srgbClr val="D10A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373868" y="9574076"/>
              <a:ext cx="94499" cy="131859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9453717" y="9034896"/>
              <a:ext cx="1196975" cy="1196975"/>
            </a:xfrm>
            <a:custGeom>
              <a:avLst/>
              <a:gdLst/>
              <a:ahLst/>
              <a:cxnLst/>
              <a:rect l="l" t="t" r="r" b="b"/>
              <a:pathLst>
                <a:path w="1196975" h="1196975">
                  <a:moveTo>
                    <a:pt x="1196654" y="0"/>
                  </a:moveTo>
                  <a:lnTo>
                    <a:pt x="0" y="0"/>
                  </a:lnTo>
                  <a:lnTo>
                    <a:pt x="0" y="1196675"/>
                  </a:lnTo>
                  <a:lnTo>
                    <a:pt x="1196654" y="1196675"/>
                  </a:lnTo>
                  <a:lnTo>
                    <a:pt x="1196654" y="706125"/>
                  </a:lnTo>
                  <a:lnTo>
                    <a:pt x="389380" y="706125"/>
                  </a:lnTo>
                  <a:lnTo>
                    <a:pt x="344909" y="698659"/>
                  </a:lnTo>
                  <a:lnTo>
                    <a:pt x="312901" y="678023"/>
                  </a:lnTo>
                  <a:lnTo>
                    <a:pt x="293552" y="646955"/>
                  </a:lnTo>
                  <a:lnTo>
                    <a:pt x="287287" y="609551"/>
                  </a:lnTo>
                  <a:lnTo>
                    <a:pt x="287236" y="607251"/>
                  </a:lnTo>
                  <a:lnTo>
                    <a:pt x="295405" y="563865"/>
                  </a:lnTo>
                  <a:lnTo>
                    <a:pt x="318223" y="531409"/>
                  </a:lnTo>
                  <a:lnTo>
                    <a:pt x="352133" y="511457"/>
                  </a:lnTo>
                  <a:lnTo>
                    <a:pt x="393757" y="504644"/>
                  </a:lnTo>
                  <a:lnTo>
                    <a:pt x="965718" y="504644"/>
                  </a:lnTo>
                  <a:lnTo>
                    <a:pt x="968567" y="504078"/>
                  </a:lnTo>
                  <a:lnTo>
                    <a:pt x="1196654" y="504078"/>
                  </a:lnTo>
                  <a:lnTo>
                    <a:pt x="1196654" y="496833"/>
                  </a:lnTo>
                  <a:lnTo>
                    <a:pt x="365339" y="496833"/>
                  </a:lnTo>
                  <a:lnTo>
                    <a:pt x="336063" y="461179"/>
                  </a:lnTo>
                  <a:lnTo>
                    <a:pt x="1196654" y="461179"/>
                  </a:lnTo>
                  <a:lnTo>
                    <a:pt x="1196654" y="0"/>
                  </a:lnTo>
                  <a:close/>
                </a:path>
                <a:path w="1196975" h="1196975">
                  <a:moveTo>
                    <a:pt x="466836" y="662932"/>
                  </a:moveTo>
                  <a:lnTo>
                    <a:pt x="432908" y="662932"/>
                  </a:lnTo>
                  <a:lnTo>
                    <a:pt x="439253" y="697737"/>
                  </a:lnTo>
                  <a:lnTo>
                    <a:pt x="431477" y="700640"/>
                  </a:lnTo>
                  <a:lnTo>
                    <a:pt x="420211" y="703356"/>
                  </a:lnTo>
                  <a:lnTo>
                    <a:pt x="405997" y="705360"/>
                  </a:lnTo>
                  <a:lnTo>
                    <a:pt x="389380" y="706125"/>
                  </a:lnTo>
                  <a:lnTo>
                    <a:pt x="965384" y="706125"/>
                  </a:lnTo>
                  <a:lnTo>
                    <a:pt x="949515" y="702962"/>
                  </a:lnTo>
                  <a:lnTo>
                    <a:pt x="464289" y="702962"/>
                  </a:lnTo>
                  <a:lnTo>
                    <a:pt x="466836" y="662932"/>
                  </a:lnTo>
                  <a:close/>
                </a:path>
                <a:path w="1196975" h="1196975">
                  <a:moveTo>
                    <a:pt x="1196654" y="504078"/>
                  </a:moveTo>
                  <a:lnTo>
                    <a:pt x="968567" y="504078"/>
                  </a:lnTo>
                  <a:lnTo>
                    <a:pt x="1008380" y="511966"/>
                  </a:lnTo>
                  <a:lnTo>
                    <a:pt x="1037461" y="533345"/>
                  </a:lnTo>
                  <a:lnTo>
                    <a:pt x="1055291" y="564885"/>
                  </a:lnTo>
                  <a:lnTo>
                    <a:pt x="1061349" y="603259"/>
                  </a:lnTo>
                  <a:lnTo>
                    <a:pt x="1054411" y="646478"/>
                  </a:lnTo>
                  <a:lnTo>
                    <a:pt x="1034872" y="678832"/>
                  </a:lnTo>
                  <a:lnTo>
                    <a:pt x="1004581" y="699116"/>
                  </a:lnTo>
                  <a:lnTo>
                    <a:pt x="965384" y="706125"/>
                  </a:lnTo>
                  <a:lnTo>
                    <a:pt x="1196654" y="706125"/>
                  </a:lnTo>
                  <a:lnTo>
                    <a:pt x="1196654" y="705852"/>
                  </a:lnTo>
                  <a:lnTo>
                    <a:pt x="1138216" y="705852"/>
                  </a:lnTo>
                  <a:lnTo>
                    <a:pt x="1121704" y="704807"/>
                  </a:lnTo>
                  <a:lnTo>
                    <a:pt x="1106307" y="702047"/>
                  </a:lnTo>
                  <a:lnTo>
                    <a:pt x="1093033" y="698135"/>
                  </a:lnTo>
                  <a:lnTo>
                    <a:pt x="1082888" y="693633"/>
                  </a:lnTo>
                  <a:lnTo>
                    <a:pt x="1091841" y="657425"/>
                  </a:lnTo>
                  <a:lnTo>
                    <a:pt x="1169624" y="657425"/>
                  </a:lnTo>
                  <a:lnTo>
                    <a:pt x="1169874" y="657142"/>
                  </a:lnTo>
                  <a:lnTo>
                    <a:pt x="1171870" y="648461"/>
                  </a:lnTo>
                  <a:lnTo>
                    <a:pt x="1170050" y="640196"/>
                  </a:lnTo>
                  <a:lnTo>
                    <a:pt x="1164287" y="633304"/>
                  </a:lnTo>
                  <a:lnTo>
                    <a:pt x="1154125" y="627171"/>
                  </a:lnTo>
                  <a:lnTo>
                    <a:pt x="1139106" y="621185"/>
                  </a:lnTo>
                  <a:lnTo>
                    <a:pt x="1116988" y="611237"/>
                  </a:lnTo>
                  <a:lnTo>
                    <a:pt x="1099967" y="598511"/>
                  </a:lnTo>
                  <a:lnTo>
                    <a:pt x="1089035" y="582631"/>
                  </a:lnTo>
                  <a:lnTo>
                    <a:pt x="1085181" y="563218"/>
                  </a:lnTo>
                  <a:lnTo>
                    <a:pt x="1090290" y="540003"/>
                  </a:lnTo>
                  <a:lnTo>
                    <a:pt x="1104963" y="521446"/>
                  </a:lnTo>
                  <a:lnTo>
                    <a:pt x="1128224" y="509142"/>
                  </a:lnTo>
                  <a:lnTo>
                    <a:pt x="1159095" y="504686"/>
                  </a:lnTo>
                  <a:lnTo>
                    <a:pt x="1196654" y="504686"/>
                  </a:lnTo>
                  <a:lnTo>
                    <a:pt x="1196654" y="504078"/>
                  </a:lnTo>
                  <a:close/>
                </a:path>
                <a:path w="1196975" h="1196975">
                  <a:moveTo>
                    <a:pt x="1196654" y="688513"/>
                  </a:moveTo>
                  <a:lnTo>
                    <a:pt x="1185753" y="695710"/>
                  </a:lnTo>
                  <a:lnTo>
                    <a:pt x="1172422" y="701172"/>
                  </a:lnTo>
                  <a:lnTo>
                    <a:pt x="1156597" y="704639"/>
                  </a:lnTo>
                  <a:lnTo>
                    <a:pt x="1138216" y="705852"/>
                  </a:lnTo>
                  <a:lnTo>
                    <a:pt x="1196654" y="705852"/>
                  </a:lnTo>
                  <a:lnTo>
                    <a:pt x="1196654" y="688513"/>
                  </a:lnTo>
                  <a:close/>
                </a:path>
                <a:path w="1196975" h="1196975">
                  <a:moveTo>
                    <a:pt x="512644" y="547857"/>
                  </a:moveTo>
                  <a:lnTo>
                    <a:pt x="512099" y="547868"/>
                  </a:lnTo>
                  <a:lnTo>
                    <a:pt x="510547" y="590788"/>
                  </a:lnTo>
                  <a:lnTo>
                    <a:pt x="509705" y="611237"/>
                  </a:lnTo>
                  <a:lnTo>
                    <a:pt x="508916" y="628755"/>
                  </a:lnTo>
                  <a:lnTo>
                    <a:pt x="505167" y="702962"/>
                  </a:lnTo>
                  <a:lnTo>
                    <a:pt x="637069" y="702962"/>
                  </a:lnTo>
                  <a:lnTo>
                    <a:pt x="636933" y="699779"/>
                  </a:lnTo>
                  <a:lnTo>
                    <a:pt x="551250" y="699779"/>
                  </a:lnTo>
                  <a:lnTo>
                    <a:pt x="530392" y="624389"/>
                  </a:lnTo>
                  <a:lnTo>
                    <a:pt x="525612" y="606243"/>
                  </a:lnTo>
                  <a:lnTo>
                    <a:pt x="520848" y="586442"/>
                  </a:lnTo>
                  <a:lnTo>
                    <a:pt x="516535" y="566978"/>
                  </a:lnTo>
                  <a:lnTo>
                    <a:pt x="512644" y="547857"/>
                  </a:lnTo>
                  <a:close/>
                </a:path>
                <a:path w="1196975" h="1196975">
                  <a:moveTo>
                    <a:pt x="713988" y="507555"/>
                  </a:moveTo>
                  <a:lnTo>
                    <a:pt x="669539" y="507555"/>
                  </a:lnTo>
                  <a:lnTo>
                    <a:pt x="679968" y="702962"/>
                  </a:lnTo>
                  <a:lnTo>
                    <a:pt x="822393" y="702962"/>
                  </a:lnTo>
                  <a:lnTo>
                    <a:pt x="713988" y="702941"/>
                  </a:lnTo>
                  <a:lnTo>
                    <a:pt x="713988" y="507555"/>
                  </a:lnTo>
                  <a:close/>
                </a:path>
                <a:path w="1196975" h="1196975">
                  <a:moveTo>
                    <a:pt x="951055" y="507555"/>
                  </a:moveTo>
                  <a:lnTo>
                    <a:pt x="816017" y="507555"/>
                  </a:lnTo>
                  <a:lnTo>
                    <a:pt x="870517" y="507597"/>
                  </a:lnTo>
                  <a:lnTo>
                    <a:pt x="805870" y="590788"/>
                  </a:lnTo>
                  <a:lnTo>
                    <a:pt x="873701" y="702941"/>
                  </a:lnTo>
                  <a:lnTo>
                    <a:pt x="822393" y="702962"/>
                  </a:lnTo>
                  <a:lnTo>
                    <a:pt x="949515" y="702962"/>
                  </a:lnTo>
                  <a:lnTo>
                    <a:pt x="926680" y="698412"/>
                  </a:lnTo>
                  <a:lnTo>
                    <a:pt x="897793" y="677249"/>
                  </a:lnTo>
                  <a:lnTo>
                    <a:pt x="879726" y="645597"/>
                  </a:lnTo>
                  <a:lnTo>
                    <a:pt x="873613" y="607251"/>
                  </a:lnTo>
                  <a:lnTo>
                    <a:pt x="873629" y="605529"/>
                  </a:lnTo>
                  <a:lnTo>
                    <a:pt x="880267" y="565723"/>
                  </a:lnTo>
                  <a:lnTo>
                    <a:pt x="899502" y="533288"/>
                  </a:lnTo>
                  <a:lnTo>
                    <a:pt x="929498" y="511834"/>
                  </a:lnTo>
                  <a:lnTo>
                    <a:pt x="951055" y="507555"/>
                  </a:lnTo>
                  <a:close/>
                </a:path>
                <a:path w="1196975" h="1196975">
                  <a:moveTo>
                    <a:pt x="774248" y="618578"/>
                  </a:moveTo>
                  <a:lnTo>
                    <a:pt x="757777" y="639184"/>
                  </a:lnTo>
                  <a:lnTo>
                    <a:pt x="757777" y="702941"/>
                  </a:lnTo>
                  <a:lnTo>
                    <a:pt x="822381" y="702941"/>
                  </a:lnTo>
                  <a:lnTo>
                    <a:pt x="774248" y="618578"/>
                  </a:lnTo>
                  <a:close/>
                </a:path>
                <a:path w="1196975" h="1196975">
                  <a:moveTo>
                    <a:pt x="632137" y="547857"/>
                  </a:moveTo>
                  <a:lnTo>
                    <a:pt x="631572" y="547868"/>
                  </a:lnTo>
                  <a:lnTo>
                    <a:pt x="626390" y="567322"/>
                  </a:lnTo>
                  <a:lnTo>
                    <a:pt x="620968" y="586442"/>
                  </a:lnTo>
                  <a:lnTo>
                    <a:pt x="614577" y="607615"/>
                  </a:lnTo>
                  <a:lnTo>
                    <a:pt x="608986" y="625255"/>
                  </a:lnTo>
                  <a:lnTo>
                    <a:pt x="585762" y="699758"/>
                  </a:lnTo>
                  <a:lnTo>
                    <a:pt x="551250" y="699779"/>
                  </a:lnTo>
                  <a:lnTo>
                    <a:pt x="636933" y="699779"/>
                  </a:lnTo>
                  <a:lnTo>
                    <a:pt x="633890" y="628755"/>
                  </a:lnTo>
                  <a:lnTo>
                    <a:pt x="633285" y="611237"/>
                  </a:lnTo>
                  <a:lnTo>
                    <a:pt x="632671" y="589452"/>
                  </a:lnTo>
                  <a:lnTo>
                    <a:pt x="632351" y="572495"/>
                  </a:lnTo>
                  <a:lnTo>
                    <a:pt x="632245" y="563218"/>
                  </a:lnTo>
                  <a:lnTo>
                    <a:pt x="632137" y="547857"/>
                  </a:lnTo>
                  <a:close/>
                </a:path>
                <a:path w="1196975" h="1196975">
                  <a:moveTo>
                    <a:pt x="1169624" y="657425"/>
                  </a:moveTo>
                  <a:lnTo>
                    <a:pt x="1091841" y="657425"/>
                  </a:lnTo>
                  <a:lnTo>
                    <a:pt x="1101734" y="661909"/>
                  </a:lnTo>
                  <a:lnTo>
                    <a:pt x="1113612" y="665812"/>
                  </a:lnTo>
                  <a:lnTo>
                    <a:pt x="1126853" y="668568"/>
                  </a:lnTo>
                  <a:lnTo>
                    <a:pt x="1140834" y="669613"/>
                  </a:lnTo>
                  <a:lnTo>
                    <a:pt x="1154244" y="668100"/>
                  </a:lnTo>
                  <a:lnTo>
                    <a:pt x="1163961" y="663816"/>
                  </a:lnTo>
                  <a:lnTo>
                    <a:pt x="1169624" y="657425"/>
                  </a:lnTo>
                  <a:close/>
                </a:path>
                <a:path w="1196975" h="1196975">
                  <a:moveTo>
                    <a:pt x="395485" y="540894"/>
                  </a:moveTo>
                  <a:lnTo>
                    <a:pt x="371115" y="544877"/>
                  </a:lnTo>
                  <a:lnTo>
                    <a:pt x="351421" y="556912"/>
                  </a:lnTo>
                  <a:lnTo>
                    <a:pt x="338256" y="577102"/>
                  </a:lnTo>
                  <a:lnTo>
                    <a:pt x="333480" y="605529"/>
                  </a:lnTo>
                  <a:lnTo>
                    <a:pt x="337708" y="632021"/>
                  </a:lnTo>
                  <a:lnTo>
                    <a:pt x="349955" y="652104"/>
                  </a:lnTo>
                  <a:lnTo>
                    <a:pt x="369540" y="664858"/>
                  </a:lnTo>
                  <a:lnTo>
                    <a:pt x="395788" y="669340"/>
                  </a:lnTo>
                  <a:lnTo>
                    <a:pt x="406071" y="668872"/>
                  </a:lnTo>
                  <a:lnTo>
                    <a:pt x="416084" y="667558"/>
                  </a:lnTo>
                  <a:lnTo>
                    <a:pt x="425229" y="665533"/>
                  </a:lnTo>
                  <a:lnTo>
                    <a:pt x="432908" y="662932"/>
                  </a:lnTo>
                  <a:lnTo>
                    <a:pt x="466836" y="662932"/>
                  </a:lnTo>
                  <a:lnTo>
                    <a:pt x="474139" y="548140"/>
                  </a:lnTo>
                  <a:lnTo>
                    <a:pt x="432594" y="548140"/>
                  </a:lnTo>
                  <a:lnTo>
                    <a:pt x="425380" y="545429"/>
                  </a:lnTo>
                  <a:lnTo>
                    <a:pt x="416776" y="543111"/>
                  </a:lnTo>
                  <a:lnTo>
                    <a:pt x="406803" y="541496"/>
                  </a:lnTo>
                  <a:lnTo>
                    <a:pt x="395485" y="540894"/>
                  </a:lnTo>
                  <a:close/>
                </a:path>
                <a:path w="1196975" h="1196975">
                  <a:moveTo>
                    <a:pt x="611531" y="507555"/>
                  </a:moveTo>
                  <a:lnTo>
                    <a:pt x="535575" y="507555"/>
                  </a:lnTo>
                  <a:lnTo>
                    <a:pt x="554726" y="572788"/>
                  </a:lnTo>
                  <a:lnTo>
                    <a:pt x="559380" y="590029"/>
                  </a:lnTo>
                  <a:lnTo>
                    <a:pt x="563738" y="607615"/>
                  </a:lnTo>
                  <a:lnTo>
                    <a:pt x="567721" y="625255"/>
                  </a:lnTo>
                  <a:lnTo>
                    <a:pt x="571249" y="642661"/>
                  </a:lnTo>
                  <a:lnTo>
                    <a:pt x="572422" y="642682"/>
                  </a:lnTo>
                  <a:lnTo>
                    <a:pt x="576578" y="625218"/>
                  </a:lnTo>
                  <a:lnTo>
                    <a:pt x="581148" y="607251"/>
                  </a:lnTo>
                  <a:lnTo>
                    <a:pt x="586103" y="589069"/>
                  </a:lnTo>
                  <a:lnTo>
                    <a:pt x="590966" y="572495"/>
                  </a:lnTo>
                  <a:lnTo>
                    <a:pt x="611531" y="507555"/>
                  </a:lnTo>
                  <a:close/>
                </a:path>
                <a:path w="1196975" h="1196975">
                  <a:moveTo>
                    <a:pt x="816017" y="507555"/>
                  </a:moveTo>
                  <a:lnTo>
                    <a:pt x="757777" y="507555"/>
                  </a:lnTo>
                  <a:lnTo>
                    <a:pt x="757777" y="593971"/>
                  </a:lnTo>
                  <a:lnTo>
                    <a:pt x="758301" y="593971"/>
                  </a:lnTo>
                  <a:lnTo>
                    <a:pt x="761617" y="588411"/>
                  </a:lnTo>
                  <a:lnTo>
                    <a:pt x="765012" y="583017"/>
                  </a:lnTo>
                  <a:lnTo>
                    <a:pt x="768460" y="577731"/>
                  </a:lnTo>
                  <a:lnTo>
                    <a:pt x="771934" y="572495"/>
                  </a:lnTo>
                  <a:lnTo>
                    <a:pt x="816017" y="507555"/>
                  </a:lnTo>
                  <a:close/>
                </a:path>
                <a:path w="1196975" h="1196975">
                  <a:moveTo>
                    <a:pt x="965718" y="504644"/>
                  </a:moveTo>
                  <a:lnTo>
                    <a:pt x="393757" y="504644"/>
                  </a:lnTo>
                  <a:lnTo>
                    <a:pt x="409835" y="505411"/>
                  </a:lnTo>
                  <a:lnTo>
                    <a:pt x="423476" y="507385"/>
                  </a:lnTo>
                  <a:lnTo>
                    <a:pt x="434294" y="510163"/>
                  </a:lnTo>
                  <a:lnTo>
                    <a:pt x="441902" y="513345"/>
                  </a:lnTo>
                  <a:lnTo>
                    <a:pt x="432594" y="548140"/>
                  </a:lnTo>
                  <a:lnTo>
                    <a:pt x="474139" y="548140"/>
                  </a:lnTo>
                  <a:lnTo>
                    <a:pt x="476718" y="507597"/>
                  </a:lnTo>
                  <a:lnTo>
                    <a:pt x="951055" y="507555"/>
                  </a:lnTo>
                  <a:lnTo>
                    <a:pt x="965718" y="504644"/>
                  </a:lnTo>
                  <a:close/>
                </a:path>
                <a:path w="1196975" h="1196975">
                  <a:moveTo>
                    <a:pt x="1196654" y="504686"/>
                  </a:moveTo>
                  <a:lnTo>
                    <a:pt x="1159095" y="504686"/>
                  </a:lnTo>
                  <a:lnTo>
                    <a:pt x="1170073" y="505064"/>
                  </a:lnTo>
                  <a:lnTo>
                    <a:pt x="1179924" y="506129"/>
                  </a:lnTo>
                  <a:lnTo>
                    <a:pt x="1188751" y="507773"/>
                  </a:lnTo>
                  <a:lnTo>
                    <a:pt x="1196654" y="509890"/>
                  </a:lnTo>
                  <a:lnTo>
                    <a:pt x="1196654" y="504686"/>
                  </a:lnTo>
                  <a:close/>
                </a:path>
                <a:path w="1196975" h="1196975">
                  <a:moveTo>
                    <a:pt x="1196654" y="461179"/>
                  </a:moveTo>
                  <a:lnTo>
                    <a:pt x="427390" y="461179"/>
                  </a:lnTo>
                  <a:lnTo>
                    <a:pt x="398375" y="496833"/>
                  </a:lnTo>
                  <a:lnTo>
                    <a:pt x="1196654" y="496833"/>
                  </a:lnTo>
                  <a:lnTo>
                    <a:pt x="1196654" y="461179"/>
                  </a:lnTo>
                  <a:close/>
                </a:path>
                <a:path w="1196975" h="1196975">
                  <a:moveTo>
                    <a:pt x="396647" y="461179"/>
                  </a:moveTo>
                  <a:lnTo>
                    <a:pt x="367088" y="461179"/>
                  </a:lnTo>
                  <a:lnTo>
                    <a:pt x="381580" y="479147"/>
                  </a:lnTo>
                  <a:lnTo>
                    <a:pt x="382155" y="479126"/>
                  </a:lnTo>
                  <a:lnTo>
                    <a:pt x="396647" y="461179"/>
                  </a:lnTo>
                  <a:close/>
                </a:path>
              </a:pathLst>
            </a:custGeom>
            <a:solidFill>
              <a:srgbClr val="D10A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7308850" y="1768475"/>
            <a:ext cx="5486400" cy="90665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800" b="1" spc="60" dirty="0">
                <a:cs typeface="Futura T OT Extra Bold Cond"/>
              </a:rPr>
              <a:t>BALÍČEK</a:t>
            </a:r>
            <a:r>
              <a:rPr sz="5800" b="1" spc="35" dirty="0">
                <a:cs typeface="Futura T OT Extra Bold Cond"/>
              </a:rPr>
              <a:t> </a:t>
            </a:r>
            <a:r>
              <a:rPr sz="5800" b="1" spc="-10" dirty="0">
                <a:cs typeface="Futura T OT Extra Bold Cond"/>
              </a:rPr>
              <a:t>2022:</a:t>
            </a:r>
            <a:endParaRPr sz="5800" dirty="0">
              <a:cs typeface="Futura T OT Extra Bold Con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37050" y="3886517"/>
            <a:ext cx="11181268" cy="2928620"/>
          </a:xfrm>
          <a:prstGeom prst="rect">
            <a:avLst/>
          </a:prstGeom>
        </p:spPr>
        <p:txBody>
          <a:bodyPr vert="horz" wrap="square" lIns="0" tIns="1822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35"/>
              </a:spcBef>
            </a:pP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ZRUŠENÍ</a:t>
            </a:r>
            <a:r>
              <a:rPr sz="5100" b="1" spc="10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0" dirty="0">
                <a:latin typeface="Myriad Pro Cond" panose="020B0506030403020204" pitchFamily="34" charset="0"/>
                <a:cs typeface="Futura T OT Condensed"/>
              </a:rPr>
              <a:t>SYSTÉMU</a:t>
            </a:r>
            <a:r>
              <a:rPr sz="5100" b="1" spc="10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45" dirty="0">
                <a:latin typeface="Myriad Pro Cond" panose="020B0506030403020204" pitchFamily="34" charset="0"/>
                <a:cs typeface="Futura T OT Condensed"/>
              </a:rPr>
              <a:t>EET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  <a:p>
            <a:pPr algn="ctr">
              <a:lnSpc>
                <a:spcPct val="100000"/>
              </a:lnSpc>
              <a:spcBef>
                <a:spcPts val="2740"/>
              </a:spcBef>
            </a:pPr>
            <a:r>
              <a:rPr sz="10550" b="1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17</a:t>
            </a:r>
            <a:r>
              <a:rPr sz="10550" b="1" spc="-145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10550" b="1" spc="12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MILIARD</a:t>
            </a:r>
            <a:r>
              <a:rPr sz="10550" b="1" spc="-75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10550" b="1" spc="12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KČ</a:t>
            </a:r>
            <a:endParaRPr sz="1055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37450" y="1692275"/>
            <a:ext cx="5791200" cy="90665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800" b="1" spc="60" dirty="0">
                <a:cs typeface="Futura T OT Extra Bold Cond"/>
              </a:rPr>
              <a:t>BALÍČEK</a:t>
            </a:r>
            <a:r>
              <a:rPr sz="5800" b="1" spc="35" dirty="0">
                <a:cs typeface="Futura T OT Extra Bold Cond"/>
              </a:rPr>
              <a:t> </a:t>
            </a:r>
            <a:r>
              <a:rPr sz="5800" b="1" spc="-10" dirty="0">
                <a:cs typeface="Futura T OT Extra Bold Cond"/>
              </a:rPr>
              <a:t>2022:</a:t>
            </a:r>
            <a:endParaRPr sz="5800" dirty="0">
              <a:cs typeface="Futura T OT Extra Bold C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98670" y="3584621"/>
            <a:ext cx="12516485" cy="2928620"/>
          </a:xfrm>
          <a:prstGeom prst="rect">
            <a:avLst/>
          </a:prstGeom>
        </p:spPr>
        <p:txBody>
          <a:bodyPr vert="horz" wrap="square" lIns="0" tIns="1822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35"/>
              </a:spcBef>
            </a:pP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ZVÝŠENÍ</a:t>
            </a:r>
            <a:r>
              <a:rPr sz="5100" b="1" spc="114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HRANICE</a:t>
            </a:r>
            <a:r>
              <a:rPr sz="5100" b="1" spc="13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PRO</a:t>
            </a:r>
            <a:r>
              <a:rPr sz="5100" b="1" spc="12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PAUŠÁLNÍ</a:t>
            </a:r>
            <a:r>
              <a:rPr sz="5100" b="1" spc="13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DAŇ</a:t>
            </a:r>
            <a:r>
              <a:rPr sz="5100" b="1" spc="12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NA</a:t>
            </a:r>
            <a:r>
              <a:rPr sz="5100" b="1" spc="13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DVA</a:t>
            </a:r>
            <a:r>
              <a:rPr sz="5100" b="1" spc="130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MILIONY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  <a:p>
            <a:pPr algn="ctr">
              <a:lnSpc>
                <a:spcPct val="100000"/>
              </a:lnSpc>
              <a:spcBef>
                <a:spcPts val="2740"/>
              </a:spcBef>
            </a:pPr>
            <a:r>
              <a:rPr sz="10550" b="1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20</a:t>
            </a:r>
            <a:r>
              <a:rPr sz="10550" b="1" spc="8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10550" b="1" spc="12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MILIARD</a:t>
            </a:r>
            <a:r>
              <a:rPr sz="10550" b="1" spc="165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10550" b="1" spc="12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KČ</a:t>
            </a:r>
            <a:endParaRPr sz="1055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51654" y="2073275"/>
            <a:ext cx="5819796" cy="90665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800" b="1" spc="60" dirty="0">
                <a:cs typeface="Futura T OT Extra Bold Cond"/>
              </a:rPr>
              <a:t>BALÍČEK</a:t>
            </a:r>
            <a:r>
              <a:rPr sz="5800" b="1" spc="35" dirty="0">
                <a:cs typeface="Futura T OT Extra Bold Cond"/>
              </a:rPr>
              <a:t> </a:t>
            </a:r>
            <a:r>
              <a:rPr sz="5800" b="1" spc="-10" dirty="0">
                <a:cs typeface="Futura T OT Extra Bold Cond"/>
              </a:rPr>
              <a:t>2022:</a:t>
            </a:r>
            <a:endParaRPr sz="5800" dirty="0">
              <a:cs typeface="Futura T OT Extra Bold C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54477" y="3584621"/>
            <a:ext cx="12204700" cy="3723455"/>
          </a:xfrm>
          <a:prstGeom prst="rect">
            <a:avLst/>
          </a:prstGeom>
        </p:spPr>
        <p:txBody>
          <a:bodyPr vert="horz" wrap="square" lIns="0" tIns="1822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35"/>
              </a:spcBef>
            </a:pPr>
            <a:r>
              <a:rPr sz="5100" b="1" spc="55" dirty="0">
                <a:latin typeface="Myriad Pro Cond" panose="020B0506030403020204" pitchFamily="34" charset="0"/>
                <a:cs typeface="Futura T OT Condensed"/>
              </a:rPr>
              <a:t>PRODLOUŽENÍ</a:t>
            </a:r>
            <a:r>
              <a:rPr sz="5100" b="1" spc="225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MIMOŘÁDNÝCH</a:t>
            </a:r>
            <a:r>
              <a:rPr sz="5100" b="1" spc="229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dirty="0">
                <a:latin typeface="Myriad Pro Cond" panose="020B0506030403020204" pitchFamily="34" charset="0"/>
                <a:cs typeface="Futura T OT Condensed"/>
              </a:rPr>
              <a:t>ZRYCHLENÝCH</a:t>
            </a:r>
            <a:r>
              <a:rPr sz="5100" b="1" spc="229" dirty="0"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5100" b="1" spc="60" dirty="0">
                <a:latin typeface="Myriad Pro Cond" panose="020B0506030403020204" pitchFamily="34" charset="0"/>
                <a:cs typeface="Futura T OT Condensed"/>
              </a:rPr>
              <a:t>ODPISŮ</a:t>
            </a:r>
            <a:endParaRPr sz="5100" dirty="0">
              <a:latin typeface="Myriad Pro Cond" panose="020B0506030403020204" pitchFamily="34" charset="0"/>
              <a:cs typeface="Futura T OT Condensed"/>
            </a:endParaRPr>
          </a:p>
          <a:p>
            <a:pPr algn="ctr">
              <a:lnSpc>
                <a:spcPct val="100000"/>
              </a:lnSpc>
              <a:spcBef>
                <a:spcPts val="2740"/>
              </a:spcBef>
            </a:pPr>
            <a:r>
              <a:rPr sz="10550" b="1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6</a:t>
            </a:r>
            <a:r>
              <a:rPr lang="cs-CZ" sz="10550" b="1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10550" b="1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–</a:t>
            </a:r>
            <a:r>
              <a:rPr lang="cs-CZ" sz="10550" b="1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10550" b="1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7</a:t>
            </a:r>
            <a:r>
              <a:rPr sz="10550" b="1" spc="8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10550" b="1" spc="12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MILIARD</a:t>
            </a:r>
            <a:r>
              <a:rPr sz="10550" b="1" spc="165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 </a:t>
            </a:r>
            <a:r>
              <a:rPr sz="10550" b="1" spc="110" dirty="0">
                <a:solidFill>
                  <a:srgbClr val="D10A12"/>
                </a:solidFill>
                <a:latin typeface="Myriad Pro Cond" panose="020B0506030403020204" pitchFamily="34" charset="0"/>
                <a:cs typeface="Futura T OT Condensed"/>
              </a:rPr>
              <a:t>KČ</a:t>
            </a:r>
            <a:endParaRPr sz="10550" dirty="0">
              <a:latin typeface="Myriad Pro Cond" panose="020B0506030403020204" pitchFamily="34" charset="0"/>
              <a:cs typeface="Futura T OT Condense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10A1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80F6A7470980643AC0F881E2BF63AE4" ma:contentTypeVersion="8" ma:contentTypeDescription="Vytvoří nový dokument" ma:contentTypeScope="" ma:versionID="1f6132831ab652823d0d3cac874e6c91">
  <xsd:schema xmlns:xsd="http://www.w3.org/2001/XMLSchema" xmlns:xs="http://www.w3.org/2001/XMLSchema" xmlns:p="http://schemas.microsoft.com/office/2006/metadata/properties" xmlns:ns2="b46bac1f-2ee6-4f0f-b614-72726a2d21d5" targetNamespace="http://schemas.microsoft.com/office/2006/metadata/properties" ma:root="true" ma:fieldsID="f7cb830ec30fbe0d0e265c1a1c91c80c" ns2:_="">
    <xsd:import namespace="b46bac1f-2ee6-4f0f-b614-72726a2d21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bac1f-2ee6-4f0f-b614-72726a2d21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Značky obrázků" ma:readOnly="false" ma:fieldId="{5cf76f15-5ced-4ddc-b409-7134ff3c332f}" ma:taxonomyMulti="true" ma:sspId="7359cd2a-4e8b-4c09-9a72-77b5b2dc00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5E9B8F-0873-48B3-81D6-F46F40210A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0F50AB1-AB1F-41B6-B782-0160A05F14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6bac1f-2ee6-4f0f-b614-72726a2d21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590</Words>
  <Application>Microsoft Office PowerPoint</Application>
  <PresentationFormat>Vlastní</PresentationFormat>
  <Paragraphs>88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Futura T OT Condensed</vt:lpstr>
      <vt:lpstr>Myriad Pro Cond</vt:lpstr>
      <vt:lpstr>殭µ餻歸</vt:lpstr>
      <vt:lpstr>Office Theme</vt:lpstr>
      <vt:lpstr>Prezentace aplikace PowerPoint</vt:lpstr>
      <vt:lpstr>NÁŠ BALÍČEK NÁVRHY NA OZDRAVENÍ VEŘEJNÝCH FINANCÍ</vt:lpstr>
      <vt:lpstr>PŘIČINY SOUČASNÉHO STAVU</vt:lpstr>
      <vt:lpstr>Prezentace aplikace PowerPoint</vt:lpstr>
      <vt:lpstr>Prezentace aplikace PowerPoint</vt:lpstr>
      <vt:lpstr>BALÍČEK 1:</vt:lpstr>
      <vt:lpstr>BALÍČEK 2022:</vt:lpstr>
      <vt:lpstr>BALÍČEK 2022:</vt:lpstr>
      <vt:lpstr>BALÍČEK 2022:</vt:lpstr>
      <vt:lpstr>BALÍČEK 2022:</vt:lpstr>
      <vt:lpstr>BALÍČEK 2022:</vt:lpstr>
      <vt:lpstr>KOMPLETNÍ MATERIÁL VČETNĚ  DAT NA  WWW.CMKOS.CZ </vt:lpstr>
      <vt:lpstr>NÁVRHY MOŽNÝCH OPATŘENÍ</vt:lpstr>
      <vt:lpstr>Prezentace aplikace PowerPoint</vt:lpstr>
      <vt:lpstr>Prezentace aplikace PowerPoint</vt:lpstr>
      <vt:lpstr>+ 6 – 7 MLD</vt:lpstr>
      <vt:lpstr>+ 4 – 5 MLD</vt:lpstr>
      <vt:lpstr>Prezentace aplikace PowerPoint</vt:lpstr>
      <vt:lpstr>Prezentace aplikace PowerPoint</vt:lpstr>
      <vt:lpstr>AŽ +  20 MLD</vt:lpstr>
      <vt:lpstr>+ 25 – 30 MLD</vt:lpstr>
      <vt:lpstr>Prezentace aplikace PowerPoint</vt:lpstr>
      <vt:lpstr>Prezentace aplikace PowerPoint</vt:lpstr>
      <vt:lpstr>+ 7,5 MLD</vt:lpstr>
      <vt:lpstr>+ 20 – 25 MLD</vt:lpstr>
      <vt:lpstr>CELKEM + 151,5 – 163,5  MLD</vt:lpstr>
      <vt:lpstr>Prezentace aplikace PowerPoint</vt:lpstr>
      <vt:lpstr>Prezentace aplikace PowerPoint</vt:lpstr>
      <vt:lpstr>KOMPLETNÍ MATERIÁL VČETNĚ  DAT NA  WWW.CMKOS.CZ</vt:lpstr>
      <vt:lpstr>VLIV VLÁDNÍ REFORMY NA RŮST INFLACE</vt:lpstr>
      <vt:lpstr>Prezentace aplikace PowerPoint</vt:lpstr>
      <vt:lpstr>CENOVÝ NÁRŮST BEZ REFOREM (PROGNÓZA MF) 2,4 %</vt:lpstr>
      <vt:lpstr>KOMPLETNÍ MATERIÁL VČETNĚ  DAT NA  WWW.CMKOS.CZ</vt:lpstr>
      <vt:lpstr>ČESKO MUSÍ RŮST!</vt:lpstr>
      <vt:lpstr>PRORŮSTOVÝ PLÁN – NEDÍLNÁ SOUČÁST JAKÉKOLIV REFORMY</vt:lpstr>
      <vt:lpstr>Prezentace aplikace PowerPoint</vt:lpstr>
      <vt:lpstr>Prezentace aplikace PowerPoint</vt:lpstr>
      <vt:lpstr>KOMPLETNÍ MATERIÁL VČETNĚ  DAT NA  WWW.CMKOS.CZ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Středula Josef</dc:creator>
  <cp:lastModifiedBy>Václav Procházka</cp:lastModifiedBy>
  <cp:revision>8</cp:revision>
  <dcterms:created xsi:type="dcterms:W3CDTF">2023-05-24T07:51:36Z</dcterms:created>
  <dcterms:modified xsi:type="dcterms:W3CDTF">2023-05-24T14:11:01Z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2023-05-24T00:00:00Z</vt:filetime>
  </property>
  <property fmtid="{D5CDD505-2E9C-101B-9397-08002B2CF9AE}" pid="3" name="Creator">
    <vt:lpwstr>Adobe InDesign 18.2 (Windows)</vt:lpwstr>
  </property>
  <property fmtid="{D5CDD505-2E9C-101B-9397-08002B2CF9AE}" pid="4" name="LastSaved">
    <vt:filetime>2023-05-24T00:00:00Z</vt:filetime>
  </property>
  <property fmtid="{D5CDD505-2E9C-101B-9397-08002B2CF9AE}" pid="5" name="Producer">
    <vt:lpwstr>Adobe PDF Library 17.0</vt:lpwstr>
  </property>
</Properties>
</file>