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2" r:id="rId2"/>
    <p:sldId id="561" r:id="rId3"/>
    <p:sldId id="562" r:id="rId4"/>
    <p:sldId id="565" r:id="rId5"/>
    <p:sldId id="566" r:id="rId6"/>
    <p:sldId id="564" r:id="rId7"/>
    <p:sldId id="567" r:id="rId8"/>
    <p:sldId id="568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1" userDrawn="1">
          <p15:clr>
            <a:srgbClr val="A4A3A4"/>
          </p15:clr>
        </p15:guide>
        <p15:guide id="2" pos="3727" userDrawn="1">
          <p15:clr>
            <a:srgbClr val="A4A3A4"/>
          </p15:clr>
        </p15:guide>
        <p15:guide id="3" pos="3931" userDrawn="1">
          <p15:clr>
            <a:srgbClr val="A4A3A4"/>
          </p15:clr>
        </p15:guide>
        <p15:guide id="5" pos="622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B40AB76-8569-BE20-3DBA-287F3E3231D5}" name="Filip Emmer" initials="R" userId="Filip Emmer" providerId="None"/>
  <p188:author id="{8A1BDC7C-736D-E977-1C2A-23FB6846BB7B}" name="Martin Slaný" initials="MS" userId="S::martin.slany@drfg.cz::b64172e0-022f-4557-bf8b-c1933fa38b5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AA8F70-AB1E-4015-9151-A78402C968BC}" v="200" dt="2023-09-19T08:57:40.3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56" y="236"/>
      </p:cViewPr>
      <p:guideLst>
        <p:guide orient="horz" pos="731"/>
        <p:guide pos="3727"/>
        <p:guide pos="3931"/>
        <p:guide pos="622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Slaný" userId="b64172e0-022f-4557-bf8b-c1933fa38b5a" providerId="ADAL" clId="{86AA8F70-AB1E-4015-9151-A78402C968BC}"/>
    <pc:docChg chg="undo custSel addSld delSld modSld sldOrd">
      <pc:chgData name="Martin Slaný" userId="b64172e0-022f-4557-bf8b-c1933fa38b5a" providerId="ADAL" clId="{86AA8F70-AB1E-4015-9151-A78402C968BC}" dt="2023-09-19T08:59:11.635" v="1122" actId="403"/>
      <pc:docMkLst>
        <pc:docMk/>
      </pc:docMkLst>
      <pc:sldChg chg="modSp mod">
        <pc:chgData name="Martin Slaný" userId="b64172e0-022f-4557-bf8b-c1933fa38b5a" providerId="ADAL" clId="{86AA8F70-AB1E-4015-9151-A78402C968BC}" dt="2023-09-19T08:49:23.765" v="1032" actId="403"/>
        <pc:sldMkLst>
          <pc:docMk/>
          <pc:sldMk cId="3870655623" sldId="322"/>
        </pc:sldMkLst>
        <pc:spChg chg="mod">
          <ac:chgData name="Martin Slaný" userId="b64172e0-022f-4557-bf8b-c1933fa38b5a" providerId="ADAL" clId="{86AA8F70-AB1E-4015-9151-A78402C968BC}" dt="2023-09-19T08:49:23.765" v="1032" actId="403"/>
          <ac:spMkLst>
            <pc:docMk/>
            <pc:sldMk cId="3870655623" sldId="322"/>
            <ac:spMk id="2" creationId="{9EDB13CA-C25E-4478-81BF-E8134E56EE9F}"/>
          </ac:spMkLst>
        </pc:spChg>
      </pc:sldChg>
      <pc:sldChg chg="del">
        <pc:chgData name="Martin Slaný" userId="b64172e0-022f-4557-bf8b-c1933fa38b5a" providerId="ADAL" clId="{86AA8F70-AB1E-4015-9151-A78402C968BC}" dt="2023-09-19T08:30:43.734" v="258" actId="47"/>
        <pc:sldMkLst>
          <pc:docMk/>
          <pc:sldMk cId="2608715374" sldId="560"/>
        </pc:sldMkLst>
      </pc:sldChg>
      <pc:sldChg chg="addSp delSp modSp new mod">
        <pc:chgData name="Martin Slaný" userId="b64172e0-022f-4557-bf8b-c1933fa38b5a" providerId="ADAL" clId="{86AA8F70-AB1E-4015-9151-A78402C968BC}" dt="2023-09-19T08:45:56.751" v="879" actId="692"/>
        <pc:sldMkLst>
          <pc:docMk/>
          <pc:sldMk cId="3713965684" sldId="561"/>
        </pc:sldMkLst>
        <pc:spChg chg="mod">
          <ac:chgData name="Martin Slaný" userId="b64172e0-022f-4557-bf8b-c1933fa38b5a" providerId="ADAL" clId="{86AA8F70-AB1E-4015-9151-A78402C968BC}" dt="2023-09-19T08:01:08.692" v="191" actId="20577"/>
          <ac:spMkLst>
            <pc:docMk/>
            <pc:sldMk cId="3713965684" sldId="561"/>
            <ac:spMk id="2" creationId="{AE8EF660-7C79-7341-6706-F04B7A6BAD94}"/>
          </ac:spMkLst>
        </pc:spChg>
        <pc:spChg chg="del">
          <ac:chgData name="Martin Slaný" userId="b64172e0-022f-4557-bf8b-c1933fa38b5a" providerId="ADAL" clId="{86AA8F70-AB1E-4015-9151-A78402C968BC}" dt="2023-09-19T07:59:48.727" v="112"/>
          <ac:spMkLst>
            <pc:docMk/>
            <pc:sldMk cId="3713965684" sldId="561"/>
            <ac:spMk id="3" creationId="{011E8904-3981-543B-DDC4-3D34C9440089}"/>
          </ac:spMkLst>
        </pc:spChg>
        <pc:spChg chg="mod">
          <ac:chgData name="Martin Slaný" userId="b64172e0-022f-4557-bf8b-c1933fa38b5a" providerId="ADAL" clId="{86AA8F70-AB1E-4015-9151-A78402C968BC}" dt="2023-09-19T08:00:09.610" v="149" actId="121"/>
          <ac:spMkLst>
            <pc:docMk/>
            <pc:sldMk cId="3713965684" sldId="561"/>
            <ac:spMk id="4" creationId="{D6DE42EE-BE55-5734-63E4-680E5CB8023B}"/>
          </ac:spMkLst>
        </pc:spChg>
        <pc:graphicFrameChg chg="add mod">
          <ac:chgData name="Martin Slaný" userId="b64172e0-022f-4557-bf8b-c1933fa38b5a" providerId="ADAL" clId="{86AA8F70-AB1E-4015-9151-A78402C968BC}" dt="2023-09-19T08:45:56.751" v="879" actId="692"/>
          <ac:graphicFrameMkLst>
            <pc:docMk/>
            <pc:sldMk cId="3713965684" sldId="561"/>
            <ac:graphicFrameMk id="6" creationId="{9EC318BE-CFA8-7E9A-9379-C0D660E1C760}"/>
          </ac:graphicFrameMkLst>
        </pc:graphicFrameChg>
      </pc:sldChg>
      <pc:sldChg chg="del">
        <pc:chgData name="Martin Slaný" userId="b64172e0-022f-4557-bf8b-c1933fa38b5a" providerId="ADAL" clId="{86AA8F70-AB1E-4015-9151-A78402C968BC}" dt="2023-09-19T07:59:31.790" v="100" actId="47"/>
        <pc:sldMkLst>
          <pc:docMk/>
          <pc:sldMk cId="3983679612" sldId="561"/>
        </pc:sldMkLst>
      </pc:sldChg>
      <pc:sldChg chg="addSp delSp modSp new mod ord modClrScheme chgLayout">
        <pc:chgData name="Martin Slaný" userId="b64172e0-022f-4557-bf8b-c1933fa38b5a" providerId="ADAL" clId="{86AA8F70-AB1E-4015-9151-A78402C968BC}" dt="2023-09-19T08:43:14.935" v="806" actId="1076"/>
        <pc:sldMkLst>
          <pc:docMk/>
          <pc:sldMk cId="2670890767" sldId="562"/>
        </pc:sldMkLst>
        <pc:spChg chg="mod ord">
          <ac:chgData name="Martin Slaný" userId="b64172e0-022f-4557-bf8b-c1933fa38b5a" providerId="ADAL" clId="{86AA8F70-AB1E-4015-9151-A78402C968BC}" dt="2023-09-19T08:33:50.196" v="627" actId="700"/>
          <ac:spMkLst>
            <pc:docMk/>
            <pc:sldMk cId="2670890767" sldId="562"/>
            <ac:spMk id="2" creationId="{A30ADB79-FBC2-14B4-A6D5-5B901624E7B8}"/>
          </ac:spMkLst>
        </pc:spChg>
        <pc:spChg chg="add del mod">
          <ac:chgData name="Martin Slaný" userId="b64172e0-022f-4557-bf8b-c1933fa38b5a" providerId="ADAL" clId="{86AA8F70-AB1E-4015-9151-A78402C968BC}" dt="2023-09-19T08:33:54.038" v="628" actId="14100"/>
          <ac:spMkLst>
            <pc:docMk/>
            <pc:sldMk cId="2670890767" sldId="562"/>
            <ac:spMk id="3" creationId="{0A9222D0-0DF5-2E1D-971E-8DAE640A2837}"/>
          </ac:spMkLst>
        </pc:spChg>
        <pc:spChg chg="add del mod ord">
          <ac:chgData name="Martin Slaný" userId="b64172e0-022f-4557-bf8b-c1933fa38b5a" providerId="ADAL" clId="{86AA8F70-AB1E-4015-9151-A78402C968BC}" dt="2023-09-19T08:43:14.935" v="806" actId="1076"/>
          <ac:spMkLst>
            <pc:docMk/>
            <pc:sldMk cId="2670890767" sldId="562"/>
            <ac:spMk id="4" creationId="{A1D29710-8C1F-478F-C627-C948AC4B5B30}"/>
          </ac:spMkLst>
        </pc:spChg>
        <pc:spChg chg="mod ord">
          <ac:chgData name="Martin Slaný" userId="b64172e0-022f-4557-bf8b-c1933fa38b5a" providerId="ADAL" clId="{86AA8F70-AB1E-4015-9151-A78402C968BC}" dt="2023-09-19T08:38:23.229" v="673" actId="20577"/>
          <ac:spMkLst>
            <pc:docMk/>
            <pc:sldMk cId="2670890767" sldId="562"/>
            <ac:spMk id="5" creationId="{032CD54F-24CA-2192-0914-E4E77D358651}"/>
          </ac:spMkLst>
        </pc:spChg>
        <pc:picChg chg="add mod">
          <ac:chgData name="Martin Slaný" userId="b64172e0-022f-4557-bf8b-c1933fa38b5a" providerId="ADAL" clId="{86AA8F70-AB1E-4015-9151-A78402C968BC}" dt="2023-09-19T08:38:14.251" v="667" actId="1076"/>
          <ac:picMkLst>
            <pc:docMk/>
            <pc:sldMk cId="2670890767" sldId="562"/>
            <ac:picMk id="1026" creationId="{53587E06-07D8-3356-7307-DA1EEE200100}"/>
          </ac:picMkLst>
        </pc:picChg>
      </pc:sldChg>
      <pc:sldChg chg="del">
        <pc:chgData name="Martin Slaný" userId="b64172e0-022f-4557-bf8b-c1933fa38b5a" providerId="ADAL" clId="{86AA8F70-AB1E-4015-9151-A78402C968BC}" dt="2023-09-19T07:59:32.329" v="101" actId="47"/>
        <pc:sldMkLst>
          <pc:docMk/>
          <pc:sldMk cId="3364060493" sldId="562"/>
        </pc:sldMkLst>
      </pc:sldChg>
      <pc:sldChg chg="addSp delSp modSp new del mod modClrScheme chgLayout">
        <pc:chgData name="Martin Slaný" userId="b64172e0-022f-4557-bf8b-c1933fa38b5a" providerId="ADAL" clId="{86AA8F70-AB1E-4015-9151-A78402C968BC}" dt="2023-09-19T08:32:52.485" v="565" actId="47"/>
        <pc:sldMkLst>
          <pc:docMk/>
          <pc:sldMk cId="3047579134" sldId="563"/>
        </pc:sldMkLst>
        <pc:spChg chg="del mod ord">
          <ac:chgData name="Martin Slaný" userId="b64172e0-022f-4557-bf8b-c1933fa38b5a" providerId="ADAL" clId="{86AA8F70-AB1E-4015-9151-A78402C968BC}" dt="2023-09-19T08:30:04.240" v="256" actId="700"/>
          <ac:spMkLst>
            <pc:docMk/>
            <pc:sldMk cId="3047579134" sldId="563"/>
            <ac:spMk id="2" creationId="{BBB068F1-2123-0FC6-7EBC-6FED9707A8FB}"/>
          </ac:spMkLst>
        </pc:spChg>
        <pc:spChg chg="del mod ord">
          <ac:chgData name="Martin Slaný" userId="b64172e0-022f-4557-bf8b-c1933fa38b5a" providerId="ADAL" clId="{86AA8F70-AB1E-4015-9151-A78402C968BC}" dt="2023-09-19T08:30:04.240" v="256" actId="700"/>
          <ac:spMkLst>
            <pc:docMk/>
            <pc:sldMk cId="3047579134" sldId="563"/>
            <ac:spMk id="3" creationId="{6E05E546-5BC2-52BF-5D0C-E1DBD12900A0}"/>
          </ac:spMkLst>
        </pc:spChg>
        <pc:spChg chg="del mod ord">
          <ac:chgData name="Martin Slaný" userId="b64172e0-022f-4557-bf8b-c1933fa38b5a" providerId="ADAL" clId="{86AA8F70-AB1E-4015-9151-A78402C968BC}" dt="2023-09-19T08:30:04.240" v="256" actId="700"/>
          <ac:spMkLst>
            <pc:docMk/>
            <pc:sldMk cId="3047579134" sldId="563"/>
            <ac:spMk id="4" creationId="{2955D2F3-68CA-95F2-F16E-B03E09B4CF7B}"/>
          </ac:spMkLst>
        </pc:spChg>
        <pc:spChg chg="del mod ord">
          <ac:chgData name="Martin Slaný" userId="b64172e0-022f-4557-bf8b-c1933fa38b5a" providerId="ADAL" clId="{86AA8F70-AB1E-4015-9151-A78402C968BC}" dt="2023-09-19T08:30:04.240" v="256" actId="700"/>
          <ac:spMkLst>
            <pc:docMk/>
            <pc:sldMk cId="3047579134" sldId="563"/>
            <ac:spMk id="5" creationId="{5077B7B8-2D06-D0A2-B141-72BF6BC9289E}"/>
          </ac:spMkLst>
        </pc:spChg>
        <pc:spChg chg="del">
          <ac:chgData name="Martin Slaný" userId="b64172e0-022f-4557-bf8b-c1933fa38b5a" providerId="ADAL" clId="{86AA8F70-AB1E-4015-9151-A78402C968BC}" dt="2023-09-19T08:30:04.240" v="256" actId="700"/>
          <ac:spMkLst>
            <pc:docMk/>
            <pc:sldMk cId="3047579134" sldId="563"/>
            <ac:spMk id="6" creationId="{05A40BFF-1277-86A1-3564-D83894399FBD}"/>
          </ac:spMkLst>
        </pc:spChg>
        <pc:spChg chg="add mod ord">
          <ac:chgData name="Martin Slaný" userId="b64172e0-022f-4557-bf8b-c1933fa38b5a" providerId="ADAL" clId="{86AA8F70-AB1E-4015-9151-A78402C968BC}" dt="2023-09-19T08:30:04.240" v="256" actId="700"/>
          <ac:spMkLst>
            <pc:docMk/>
            <pc:sldMk cId="3047579134" sldId="563"/>
            <ac:spMk id="7" creationId="{C3F757B4-DC6B-6B70-4914-B87566440061}"/>
          </ac:spMkLst>
        </pc:spChg>
        <pc:spChg chg="add mod ord">
          <ac:chgData name="Martin Slaný" userId="b64172e0-022f-4557-bf8b-c1933fa38b5a" providerId="ADAL" clId="{86AA8F70-AB1E-4015-9151-A78402C968BC}" dt="2023-09-19T08:30:04.240" v="256" actId="700"/>
          <ac:spMkLst>
            <pc:docMk/>
            <pc:sldMk cId="3047579134" sldId="563"/>
            <ac:spMk id="8" creationId="{E137CAB6-D2B4-6470-6FED-CEE1323CBA5A}"/>
          </ac:spMkLst>
        </pc:spChg>
        <pc:spChg chg="add mod ord">
          <ac:chgData name="Martin Slaný" userId="b64172e0-022f-4557-bf8b-c1933fa38b5a" providerId="ADAL" clId="{86AA8F70-AB1E-4015-9151-A78402C968BC}" dt="2023-09-19T08:30:04.240" v="256" actId="700"/>
          <ac:spMkLst>
            <pc:docMk/>
            <pc:sldMk cId="3047579134" sldId="563"/>
            <ac:spMk id="9" creationId="{972448EB-BA76-C9B3-F709-73BEC445A90A}"/>
          </ac:spMkLst>
        </pc:spChg>
        <pc:spChg chg="add mod ord">
          <ac:chgData name="Martin Slaný" userId="b64172e0-022f-4557-bf8b-c1933fa38b5a" providerId="ADAL" clId="{86AA8F70-AB1E-4015-9151-A78402C968BC}" dt="2023-09-19T08:30:04.240" v="256" actId="700"/>
          <ac:spMkLst>
            <pc:docMk/>
            <pc:sldMk cId="3047579134" sldId="563"/>
            <ac:spMk id="10" creationId="{38C478E9-28B7-C181-312E-48D2B22C0301}"/>
          </ac:spMkLst>
        </pc:spChg>
      </pc:sldChg>
      <pc:sldChg chg="del">
        <pc:chgData name="Martin Slaný" userId="b64172e0-022f-4557-bf8b-c1933fa38b5a" providerId="ADAL" clId="{86AA8F70-AB1E-4015-9151-A78402C968BC}" dt="2023-09-19T07:59:32.877" v="102" actId="47"/>
        <pc:sldMkLst>
          <pc:docMk/>
          <pc:sldMk cId="3069549820" sldId="563"/>
        </pc:sldMkLst>
      </pc:sldChg>
      <pc:sldChg chg="del">
        <pc:chgData name="Martin Slaný" userId="b64172e0-022f-4557-bf8b-c1933fa38b5a" providerId="ADAL" clId="{86AA8F70-AB1E-4015-9151-A78402C968BC}" dt="2023-09-19T07:59:29.956" v="99" actId="47"/>
        <pc:sldMkLst>
          <pc:docMk/>
          <pc:sldMk cId="75182473" sldId="564"/>
        </pc:sldMkLst>
      </pc:sldChg>
      <pc:sldChg chg="addSp delSp modSp new mod ord">
        <pc:chgData name="Martin Slaný" userId="b64172e0-022f-4557-bf8b-c1933fa38b5a" providerId="ADAL" clId="{86AA8F70-AB1E-4015-9151-A78402C968BC}" dt="2023-09-19T08:57:06.814" v="1058"/>
        <pc:sldMkLst>
          <pc:docMk/>
          <pc:sldMk cId="1177989723" sldId="564"/>
        </pc:sldMkLst>
        <pc:spChg chg="mod">
          <ac:chgData name="Martin Slaný" userId="b64172e0-022f-4557-bf8b-c1933fa38b5a" providerId="ADAL" clId="{86AA8F70-AB1E-4015-9151-A78402C968BC}" dt="2023-09-19T08:15:08.449" v="229"/>
          <ac:spMkLst>
            <pc:docMk/>
            <pc:sldMk cId="1177989723" sldId="564"/>
            <ac:spMk id="2" creationId="{AFE5F6C7-7FAD-3739-9804-82FA83116F70}"/>
          </ac:spMkLst>
        </pc:spChg>
        <pc:spChg chg="del">
          <ac:chgData name="Martin Slaný" userId="b64172e0-022f-4557-bf8b-c1933fa38b5a" providerId="ADAL" clId="{86AA8F70-AB1E-4015-9151-A78402C968BC}" dt="2023-09-19T08:13:43.038" v="210"/>
          <ac:spMkLst>
            <pc:docMk/>
            <pc:sldMk cId="1177989723" sldId="564"/>
            <ac:spMk id="3" creationId="{CF835246-AE63-9C57-AF62-375E1F9FF45C}"/>
          </ac:spMkLst>
        </pc:spChg>
        <pc:spChg chg="mod">
          <ac:chgData name="Martin Slaný" userId="b64172e0-022f-4557-bf8b-c1933fa38b5a" providerId="ADAL" clId="{86AA8F70-AB1E-4015-9151-A78402C968BC}" dt="2023-09-19T08:47:24.894" v="991" actId="20577"/>
          <ac:spMkLst>
            <pc:docMk/>
            <pc:sldMk cId="1177989723" sldId="564"/>
            <ac:spMk id="5" creationId="{675F9A95-9EBE-86BD-8C7B-3D0D1C5A6EC5}"/>
          </ac:spMkLst>
        </pc:spChg>
        <pc:graphicFrameChg chg="add mod">
          <ac:chgData name="Martin Slaný" userId="b64172e0-022f-4557-bf8b-c1933fa38b5a" providerId="ADAL" clId="{86AA8F70-AB1E-4015-9151-A78402C968BC}" dt="2023-09-19T08:14:53.285" v="228" actId="403"/>
          <ac:graphicFrameMkLst>
            <pc:docMk/>
            <pc:sldMk cId="1177989723" sldId="564"/>
            <ac:graphicFrameMk id="6" creationId="{B68D50E4-75FD-BFD6-C3E0-182DA800F934}"/>
          </ac:graphicFrameMkLst>
        </pc:graphicFrameChg>
      </pc:sldChg>
      <pc:sldChg chg="addSp delSp modSp new mod ord modClrScheme chgLayout">
        <pc:chgData name="Martin Slaný" userId="b64172e0-022f-4557-bf8b-c1933fa38b5a" providerId="ADAL" clId="{86AA8F70-AB1E-4015-9151-A78402C968BC}" dt="2023-09-19T08:45:42.394" v="871" actId="692"/>
        <pc:sldMkLst>
          <pc:docMk/>
          <pc:sldMk cId="1345511916" sldId="565"/>
        </pc:sldMkLst>
        <pc:spChg chg="del mod ord">
          <ac:chgData name="Martin Slaný" userId="b64172e0-022f-4557-bf8b-c1933fa38b5a" providerId="ADAL" clId="{86AA8F70-AB1E-4015-9151-A78402C968BC}" dt="2023-09-19T08:10:12.616" v="198" actId="700"/>
          <ac:spMkLst>
            <pc:docMk/>
            <pc:sldMk cId="1345511916" sldId="565"/>
            <ac:spMk id="2" creationId="{50DA4A24-20A0-C7EA-3BBD-9A779F9BD635}"/>
          </ac:spMkLst>
        </pc:spChg>
        <pc:spChg chg="del mod ord">
          <ac:chgData name="Martin Slaný" userId="b64172e0-022f-4557-bf8b-c1933fa38b5a" providerId="ADAL" clId="{86AA8F70-AB1E-4015-9151-A78402C968BC}" dt="2023-09-19T08:10:12.616" v="198" actId="700"/>
          <ac:spMkLst>
            <pc:docMk/>
            <pc:sldMk cId="1345511916" sldId="565"/>
            <ac:spMk id="3" creationId="{947761F6-DE96-A6BC-5C5B-BC3478034D4D}"/>
          </ac:spMkLst>
        </pc:spChg>
        <pc:spChg chg="del mod ord">
          <ac:chgData name="Martin Slaný" userId="b64172e0-022f-4557-bf8b-c1933fa38b5a" providerId="ADAL" clId="{86AA8F70-AB1E-4015-9151-A78402C968BC}" dt="2023-09-19T08:10:12.616" v="198" actId="700"/>
          <ac:spMkLst>
            <pc:docMk/>
            <pc:sldMk cId="1345511916" sldId="565"/>
            <ac:spMk id="4" creationId="{861DA77B-BF30-7EA0-C0FF-B1E258719913}"/>
          </ac:spMkLst>
        </pc:spChg>
        <pc:spChg chg="del mod ord">
          <ac:chgData name="Martin Slaný" userId="b64172e0-022f-4557-bf8b-c1933fa38b5a" providerId="ADAL" clId="{86AA8F70-AB1E-4015-9151-A78402C968BC}" dt="2023-09-19T08:10:12.616" v="198" actId="700"/>
          <ac:spMkLst>
            <pc:docMk/>
            <pc:sldMk cId="1345511916" sldId="565"/>
            <ac:spMk id="5" creationId="{14AE31B8-EB28-45E2-8565-E20C91FEB42A}"/>
          </ac:spMkLst>
        </pc:spChg>
        <pc:spChg chg="add mod ord">
          <ac:chgData name="Martin Slaný" userId="b64172e0-022f-4557-bf8b-c1933fa38b5a" providerId="ADAL" clId="{86AA8F70-AB1E-4015-9151-A78402C968BC}" dt="2023-09-19T08:38:46.054" v="678" actId="20577"/>
          <ac:spMkLst>
            <pc:docMk/>
            <pc:sldMk cId="1345511916" sldId="565"/>
            <ac:spMk id="6" creationId="{7A7C4F2E-14D9-BC9E-1559-66E9448E9C8C}"/>
          </ac:spMkLst>
        </pc:spChg>
        <pc:spChg chg="add del mod ord">
          <ac:chgData name="Martin Slaný" userId="b64172e0-022f-4557-bf8b-c1933fa38b5a" providerId="ADAL" clId="{86AA8F70-AB1E-4015-9151-A78402C968BC}" dt="2023-09-19T08:10:17.793" v="201"/>
          <ac:spMkLst>
            <pc:docMk/>
            <pc:sldMk cId="1345511916" sldId="565"/>
            <ac:spMk id="7" creationId="{A4286432-37B5-4284-D333-C619723D671F}"/>
          </ac:spMkLst>
        </pc:spChg>
        <pc:spChg chg="add mod ord">
          <ac:chgData name="Martin Slaný" userId="b64172e0-022f-4557-bf8b-c1933fa38b5a" providerId="ADAL" clId="{86AA8F70-AB1E-4015-9151-A78402C968BC}" dt="2023-09-19T08:43:08.336" v="803" actId="121"/>
          <ac:spMkLst>
            <pc:docMk/>
            <pc:sldMk cId="1345511916" sldId="565"/>
            <ac:spMk id="8" creationId="{C1BC55CD-6520-6F01-DC25-DD4EBC6B9589}"/>
          </ac:spMkLst>
        </pc:spChg>
        <pc:spChg chg="add mod ord">
          <ac:chgData name="Martin Slaný" userId="b64172e0-022f-4557-bf8b-c1933fa38b5a" providerId="ADAL" clId="{86AA8F70-AB1E-4015-9151-A78402C968BC}" dt="2023-09-19T08:38:48.511" v="679" actId="313"/>
          <ac:spMkLst>
            <pc:docMk/>
            <pc:sldMk cId="1345511916" sldId="565"/>
            <ac:spMk id="9" creationId="{67A9B9EE-3786-A30E-772F-1FA4867FF98F}"/>
          </ac:spMkLst>
        </pc:spChg>
        <pc:spChg chg="add del mod ord">
          <ac:chgData name="Martin Slaný" userId="b64172e0-022f-4557-bf8b-c1933fa38b5a" providerId="ADAL" clId="{86AA8F70-AB1E-4015-9151-A78402C968BC}" dt="2023-09-19T08:11:32.724" v="204"/>
          <ac:spMkLst>
            <pc:docMk/>
            <pc:sldMk cId="1345511916" sldId="565"/>
            <ac:spMk id="10" creationId="{DA94D781-9957-F507-BC99-E90F5DB7F7CD}"/>
          </ac:spMkLst>
        </pc:spChg>
        <pc:spChg chg="add mod ord">
          <ac:chgData name="Martin Slaný" userId="b64172e0-022f-4557-bf8b-c1933fa38b5a" providerId="ADAL" clId="{86AA8F70-AB1E-4015-9151-A78402C968BC}" dt="2023-09-19T08:31:51.908" v="436" actId="20577"/>
          <ac:spMkLst>
            <pc:docMk/>
            <pc:sldMk cId="1345511916" sldId="565"/>
            <ac:spMk id="11" creationId="{B961546F-F1AE-2D34-4CC9-7FA5325F0C2A}"/>
          </ac:spMkLst>
        </pc:spChg>
        <pc:spChg chg="add mod ord">
          <ac:chgData name="Martin Slaný" userId="b64172e0-022f-4557-bf8b-c1933fa38b5a" providerId="ADAL" clId="{86AA8F70-AB1E-4015-9151-A78402C968BC}" dt="2023-09-19T08:31:44.135" v="428" actId="20577"/>
          <ac:spMkLst>
            <pc:docMk/>
            <pc:sldMk cId="1345511916" sldId="565"/>
            <ac:spMk id="12" creationId="{11183E1F-3840-F238-A434-87E6B329484D}"/>
          </ac:spMkLst>
        </pc:spChg>
        <pc:graphicFrameChg chg="add mod">
          <ac:chgData name="Martin Slaný" userId="b64172e0-022f-4557-bf8b-c1933fa38b5a" providerId="ADAL" clId="{86AA8F70-AB1E-4015-9151-A78402C968BC}" dt="2023-09-19T08:45:42.394" v="871" actId="692"/>
          <ac:graphicFrameMkLst>
            <pc:docMk/>
            <pc:sldMk cId="1345511916" sldId="565"/>
            <ac:graphicFrameMk id="13" creationId="{00000000-0008-0000-0600-000004000000}"/>
          </ac:graphicFrameMkLst>
        </pc:graphicFrameChg>
        <pc:graphicFrameChg chg="add mod">
          <ac:chgData name="Martin Slaný" userId="b64172e0-022f-4557-bf8b-c1933fa38b5a" providerId="ADAL" clId="{86AA8F70-AB1E-4015-9151-A78402C968BC}" dt="2023-09-19T08:45:02.432" v="863" actId="692"/>
          <ac:graphicFrameMkLst>
            <pc:docMk/>
            <pc:sldMk cId="1345511916" sldId="565"/>
            <ac:graphicFrameMk id="14" creationId="{00000000-0008-0000-0100-000002000000}"/>
          </ac:graphicFrameMkLst>
        </pc:graphicFrameChg>
      </pc:sldChg>
      <pc:sldChg chg="del">
        <pc:chgData name="Martin Slaný" userId="b64172e0-022f-4557-bf8b-c1933fa38b5a" providerId="ADAL" clId="{86AA8F70-AB1E-4015-9151-A78402C968BC}" dt="2023-09-19T07:59:33.316" v="104" actId="47"/>
        <pc:sldMkLst>
          <pc:docMk/>
          <pc:sldMk cId="2930755000" sldId="565"/>
        </pc:sldMkLst>
      </pc:sldChg>
      <pc:sldChg chg="addSp delSp modSp new mod modClrScheme chgLayout">
        <pc:chgData name="Martin Slaný" userId="b64172e0-022f-4557-bf8b-c1933fa38b5a" providerId="ADAL" clId="{86AA8F70-AB1E-4015-9151-A78402C968BC}" dt="2023-09-19T08:56:45.173" v="1056" actId="692"/>
        <pc:sldMkLst>
          <pc:docMk/>
          <pc:sldMk cId="2328084229" sldId="566"/>
        </pc:sldMkLst>
        <pc:spChg chg="del mod ord">
          <ac:chgData name="Martin Slaný" userId="b64172e0-022f-4557-bf8b-c1933fa38b5a" providerId="ADAL" clId="{86AA8F70-AB1E-4015-9151-A78402C968BC}" dt="2023-09-19T08:21:40.003" v="233" actId="700"/>
          <ac:spMkLst>
            <pc:docMk/>
            <pc:sldMk cId="2328084229" sldId="566"/>
            <ac:spMk id="2" creationId="{3FCB121B-B317-D5A7-1845-E138B1C9E4F3}"/>
          </ac:spMkLst>
        </pc:spChg>
        <pc:spChg chg="del mod ord">
          <ac:chgData name="Martin Slaný" userId="b64172e0-022f-4557-bf8b-c1933fa38b5a" providerId="ADAL" clId="{86AA8F70-AB1E-4015-9151-A78402C968BC}" dt="2023-09-19T08:21:40.003" v="233" actId="700"/>
          <ac:spMkLst>
            <pc:docMk/>
            <pc:sldMk cId="2328084229" sldId="566"/>
            <ac:spMk id="3" creationId="{6455D64F-6390-C41A-9DE3-B143DA5BFB71}"/>
          </ac:spMkLst>
        </pc:spChg>
        <pc:spChg chg="del mod ord">
          <ac:chgData name="Martin Slaný" userId="b64172e0-022f-4557-bf8b-c1933fa38b5a" providerId="ADAL" clId="{86AA8F70-AB1E-4015-9151-A78402C968BC}" dt="2023-09-19T08:21:40.003" v="233" actId="700"/>
          <ac:spMkLst>
            <pc:docMk/>
            <pc:sldMk cId="2328084229" sldId="566"/>
            <ac:spMk id="4" creationId="{F278925D-EA10-6950-B03A-31DA580E60A6}"/>
          </ac:spMkLst>
        </pc:spChg>
        <pc:spChg chg="del mod ord">
          <ac:chgData name="Martin Slaný" userId="b64172e0-022f-4557-bf8b-c1933fa38b5a" providerId="ADAL" clId="{86AA8F70-AB1E-4015-9151-A78402C968BC}" dt="2023-09-19T08:21:40.003" v="233" actId="700"/>
          <ac:spMkLst>
            <pc:docMk/>
            <pc:sldMk cId="2328084229" sldId="566"/>
            <ac:spMk id="5" creationId="{79CF940B-D358-ABD1-1D5E-AFA2A5ADB8AA}"/>
          </ac:spMkLst>
        </pc:spChg>
        <pc:spChg chg="add mod ord">
          <ac:chgData name="Martin Slaný" userId="b64172e0-022f-4557-bf8b-c1933fa38b5a" providerId="ADAL" clId="{86AA8F70-AB1E-4015-9151-A78402C968BC}" dt="2023-09-19T08:40:39.057" v="720" actId="313"/>
          <ac:spMkLst>
            <pc:docMk/>
            <pc:sldMk cId="2328084229" sldId="566"/>
            <ac:spMk id="6" creationId="{F3411597-1167-6073-9A05-79AB1E0746AA}"/>
          </ac:spMkLst>
        </pc:spChg>
        <pc:spChg chg="add del mod ord">
          <ac:chgData name="Martin Slaný" userId="b64172e0-022f-4557-bf8b-c1933fa38b5a" providerId="ADAL" clId="{86AA8F70-AB1E-4015-9151-A78402C968BC}" dt="2023-09-19T08:21:42.781" v="236"/>
          <ac:spMkLst>
            <pc:docMk/>
            <pc:sldMk cId="2328084229" sldId="566"/>
            <ac:spMk id="7" creationId="{089ABC91-7689-14AE-606B-F20FB6C6F49E}"/>
          </ac:spMkLst>
        </pc:spChg>
        <pc:spChg chg="add mod ord">
          <ac:chgData name="Martin Slaný" userId="b64172e0-022f-4557-bf8b-c1933fa38b5a" providerId="ADAL" clId="{86AA8F70-AB1E-4015-9151-A78402C968BC}" dt="2023-09-19T08:21:40.003" v="233" actId="700"/>
          <ac:spMkLst>
            <pc:docMk/>
            <pc:sldMk cId="2328084229" sldId="566"/>
            <ac:spMk id="8" creationId="{36530EE3-EFED-B689-C16D-D2053801626F}"/>
          </ac:spMkLst>
        </pc:spChg>
        <pc:spChg chg="add mod ord">
          <ac:chgData name="Martin Slaný" userId="b64172e0-022f-4557-bf8b-c1933fa38b5a" providerId="ADAL" clId="{86AA8F70-AB1E-4015-9151-A78402C968BC}" dt="2023-09-19T08:40:41.277" v="721" actId="313"/>
          <ac:spMkLst>
            <pc:docMk/>
            <pc:sldMk cId="2328084229" sldId="566"/>
            <ac:spMk id="9" creationId="{4C9D9704-83D7-BD06-8D25-39701BDC7970}"/>
          </ac:spMkLst>
        </pc:spChg>
        <pc:spChg chg="add del mod ord">
          <ac:chgData name="Martin Slaný" userId="b64172e0-022f-4557-bf8b-c1933fa38b5a" providerId="ADAL" clId="{86AA8F70-AB1E-4015-9151-A78402C968BC}" dt="2023-09-19T08:22:04.377" v="237"/>
          <ac:spMkLst>
            <pc:docMk/>
            <pc:sldMk cId="2328084229" sldId="566"/>
            <ac:spMk id="10" creationId="{4230B5D1-62FD-4AB7-56BD-3EC4B1EDE0ED}"/>
          </ac:spMkLst>
        </pc:spChg>
        <pc:spChg chg="add mod ord">
          <ac:chgData name="Martin Slaný" userId="b64172e0-022f-4557-bf8b-c1933fa38b5a" providerId="ADAL" clId="{86AA8F70-AB1E-4015-9151-A78402C968BC}" dt="2023-09-19T08:40:44.121" v="722" actId="313"/>
          <ac:spMkLst>
            <pc:docMk/>
            <pc:sldMk cId="2328084229" sldId="566"/>
            <ac:spMk id="11" creationId="{799572B9-746D-14A9-70AA-28A5AF2E05BA}"/>
          </ac:spMkLst>
        </pc:spChg>
        <pc:spChg chg="add del mod ord">
          <ac:chgData name="Martin Slaný" userId="b64172e0-022f-4557-bf8b-c1933fa38b5a" providerId="ADAL" clId="{86AA8F70-AB1E-4015-9151-A78402C968BC}" dt="2023-09-19T08:28:45.580" v="249" actId="478"/>
          <ac:spMkLst>
            <pc:docMk/>
            <pc:sldMk cId="2328084229" sldId="566"/>
            <ac:spMk id="12" creationId="{C84F58AE-7061-0048-9D7B-26EA91B92852}"/>
          </ac:spMkLst>
        </pc:spChg>
        <pc:spChg chg="add del mod">
          <ac:chgData name="Martin Slaný" userId="b64172e0-022f-4557-bf8b-c1933fa38b5a" providerId="ADAL" clId="{86AA8F70-AB1E-4015-9151-A78402C968BC}" dt="2023-09-19T08:28:55.883" v="255" actId="478"/>
          <ac:spMkLst>
            <pc:docMk/>
            <pc:sldMk cId="2328084229" sldId="566"/>
            <ac:spMk id="14" creationId="{683FDAE9-1DDB-C9E0-EE41-90487BCF0854}"/>
          </ac:spMkLst>
        </pc:spChg>
        <pc:spChg chg="add del mod">
          <ac:chgData name="Martin Slaný" userId="b64172e0-022f-4557-bf8b-c1933fa38b5a" providerId="ADAL" clId="{86AA8F70-AB1E-4015-9151-A78402C968BC}" dt="2023-09-19T08:28:48.382" v="254"/>
          <ac:spMkLst>
            <pc:docMk/>
            <pc:sldMk cId="2328084229" sldId="566"/>
            <ac:spMk id="15" creationId="{5C6FEDBC-5910-875A-E844-C1B0259869DD}"/>
          </ac:spMkLst>
        </pc:spChg>
        <pc:spChg chg="add del mod">
          <ac:chgData name="Martin Slaný" userId="b64172e0-022f-4557-bf8b-c1933fa38b5a" providerId="ADAL" clId="{86AA8F70-AB1E-4015-9151-A78402C968BC}" dt="2023-09-19T08:22:44.039" v="246"/>
          <ac:spMkLst>
            <pc:docMk/>
            <pc:sldMk cId="2328084229" sldId="566"/>
            <ac:spMk id="16" creationId="{ED01E1EE-E339-4C21-13C6-DAD724E7E182}"/>
          </ac:spMkLst>
        </pc:spChg>
        <pc:spChg chg="add del mod">
          <ac:chgData name="Martin Slaný" userId="b64172e0-022f-4557-bf8b-c1933fa38b5a" providerId="ADAL" clId="{86AA8F70-AB1E-4015-9151-A78402C968BC}" dt="2023-09-19T08:22:41.962" v="245" actId="478"/>
          <ac:spMkLst>
            <pc:docMk/>
            <pc:sldMk cId="2328084229" sldId="566"/>
            <ac:spMk id="18" creationId="{E9D5EB59-8B89-0D09-2621-ECFA77783185}"/>
          </ac:spMkLst>
        </pc:spChg>
        <pc:spChg chg="add del mod">
          <ac:chgData name="Martin Slaný" userId="b64172e0-022f-4557-bf8b-c1933fa38b5a" providerId="ADAL" clId="{86AA8F70-AB1E-4015-9151-A78402C968BC}" dt="2023-09-19T08:28:45.803" v="250" actId="478"/>
          <ac:spMkLst>
            <pc:docMk/>
            <pc:sldMk cId="2328084229" sldId="566"/>
            <ac:spMk id="20" creationId="{4B6AFF43-677C-F40B-ADFD-8F31486F09DD}"/>
          </ac:spMkLst>
        </pc:spChg>
        <pc:spChg chg="add del mod">
          <ac:chgData name="Martin Slaný" userId="b64172e0-022f-4557-bf8b-c1933fa38b5a" providerId="ADAL" clId="{86AA8F70-AB1E-4015-9151-A78402C968BC}" dt="2023-09-19T08:55:36.383" v="1034"/>
          <ac:spMkLst>
            <pc:docMk/>
            <pc:sldMk cId="2328084229" sldId="566"/>
            <ac:spMk id="22" creationId="{BE260688-518A-3632-E82D-6D4E06EF34F6}"/>
          </ac:spMkLst>
        </pc:spChg>
        <pc:graphicFrameChg chg="add del mod">
          <ac:chgData name="Martin Slaný" userId="b64172e0-022f-4557-bf8b-c1933fa38b5a" providerId="ADAL" clId="{86AA8F70-AB1E-4015-9151-A78402C968BC}" dt="2023-09-19T08:43:28.144" v="809" actId="113"/>
          <ac:graphicFrameMkLst>
            <pc:docMk/>
            <pc:sldMk cId="2328084229" sldId="566"/>
            <ac:graphicFrameMk id="13" creationId="{6BFCBE8C-33F3-BEA3-FE15-AC462E73743B}"/>
          </ac:graphicFrameMkLst>
        </pc:graphicFrameChg>
        <pc:graphicFrameChg chg="add mod">
          <ac:chgData name="Martin Slaný" userId="b64172e0-022f-4557-bf8b-c1933fa38b5a" providerId="ADAL" clId="{86AA8F70-AB1E-4015-9151-A78402C968BC}" dt="2023-09-19T08:56:45.173" v="1056" actId="692"/>
          <ac:graphicFrameMkLst>
            <pc:docMk/>
            <pc:sldMk cId="2328084229" sldId="566"/>
            <ac:graphicFrameMk id="23" creationId="{F5A6869F-183B-9A53-80A9-D2C83DCBE101}"/>
          </ac:graphicFrameMkLst>
        </pc:graphicFrameChg>
      </pc:sldChg>
      <pc:sldChg chg="del">
        <pc:chgData name="Martin Slaný" userId="b64172e0-022f-4557-bf8b-c1933fa38b5a" providerId="ADAL" clId="{86AA8F70-AB1E-4015-9151-A78402C968BC}" dt="2023-09-19T07:59:33.099" v="103" actId="47"/>
        <pc:sldMkLst>
          <pc:docMk/>
          <pc:sldMk cId="4204024337" sldId="566"/>
        </pc:sldMkLst>
      </pc:sldChg>
      <pc:sldChg chg="modSp add del mod ord">
        <pc:chgData name="Martin Slaný" userId="b64172e0-022f-4557-bf8b-c1933fa38b5a" providerId="ADAL" clId="{86AA8F70-AB1E-4015-9151-A78402C968BC}" dt="2023-09-19T08:44:44.754" v="861" actId="692"/>
        <pc:sldMkLst>
          <pc:docMk/>
          <pc:sldMk cId="1475654576" sldId="567"/>
        </pc:sldMkLst>
        <pc:spChg chg="mod">
          <ac:chgData name="Martin Slaný" userId="b64172e0-022f-4557-bf8b-c1933fa38b5a" providerId="ADAL" clId="{86AA8F70-AB1E-4015-9151-A78402C968BC}" dt="2023-09-19T08:44:26.418" v="849" actId="1076"/>
          <ac:spMkLst>
            <pc:docMk/>
            <pc:sldMk cId="1475654576" sldId="567"/>
            <ac:spMk id="4" creationId="{021D212C-CFDA-429A-8E04-7AE6265FB527}"/>
          </ac:spMkLst>
        </pc:spChg>
        <pc:spChg chg="mod">
          <ac:chgData name="Martin Slaný" userId="b64172e0-022f-4557-bf8b-c1933fa38b5a" providerId="ADAL" clId="{86AA8F70-AB1E-4015-9151-A78402C968BC}" dt="2023-09-19T08:44:12.297" v="837" actId="121"/>
          <ac:spMkLst>
            <pc:docMk/>
            <pc:sldMk cId="1475654576" sldId="567"/>
            <ac:spMk id="7" creationId="{BA4194DF-54D7-BAF4-0DC5-2A3B27111879}"/>
          </ac:spMkLst>
        </pc:spChg>
        <pc:graphicFrameChg chg="mod">
          <ac:chgData name="Martin Slaný" userId="b64172e0-022f-4557-bf8b-c1933fa38b5a" providerId="ADAL" clId="{86AA8F70-AB1E-4015-9151-A78402C968BC}" dt="2023-09-19T08:44:44.754" v="861" actId="692"/>
          <ac:graphicFrameMkLst>
            <pc:docMk/>
            <pc:sldMk cId="1475654576" sldId="567"/>
            <ac:graphicFrameMk id="5" creationId="{5D65EE19-1937-4FCB-8917-500666510D09}"/>
          </ac:graphicFrameMkLst>
        </pc:graphicFrameChg>
      </pc:sldChg>
      <pc:sldChg chg="addSp delSp modSp new mod modClrScheme chgLayout">
        <pc:chgData name="Martin Slaný" userId="b64172e0-022f-4557-bf8b-c1933fa38b5a" providerId="ADAL" clId="{86AA8F70-AB1E-4015-9151-A78402C968BC}" dt="2023-09-19T08:59:11.635" v="1122" actId="403"/>
        <pc:sldMkLst>
          <pc:docMk/>
          <pc:sldMk cId="1427835388" sldId="568"/>
        </pc:sldMkLst>
        <pc:spChg chg="del mod ord">
          <ac:chgData name="Martin Slaný" userId="b64172e0-022f-4557-bf8b-c1933fa38b5a" providerId="ADAL" clId="{86AA8F70-AB1E-4015-9151-A78402C968BC}" dt="2023-09-19T08:57:20.227" v="1060" actId="700"/>
          <ac:spMkLst>
            <pc:docMk/>
            <pc:sldMk cId="1427835388" sldId="568"/>
            <ac:spMk id="2" creationId="{43D42883-1DE6-FFDF-4A04-57A72A1106D9}"/>
          </ac:spMkLst>
        </pc:spChg>
        <pc:spChg chg="del mod ord">
          <ac:chgData name="Martin Slaný" userId="b64172e0-022f-4557-bf8b-c1933fa38b5a" providerId="ADAL" clId="{86AA8F70-AB1E-4015-9151-A78402C968BC}" dt="2023-09-19T08:57:20.227" v="1060" actId="700"/>
          <ac:spMkLst>
            <pc:docMk/>
            <pc:sldMk cId="1427835388" sldId="568"/>
            <ac:spMk id="3" creationId="{0397C2DA-445A-697B-5762-84DCFAE33832}"/>
          </ac:spMkLst>
        </pc:spChg>
        <pc:spChg chg="del mod ord">
          <ac:chgData name="Martin Slaný" userId="b64172e0-022f-4557-bf8b-c1933fa38b5a" providerId="ADAL" clId="{86AA8F70-AB1E-4015-9151-A78402C968BC}" dt="2023-09-19T08:57:20.227" v="1060" actId="700"/>
          <ac:spMkLst>
            <pc:docMk/>
            <pc:sldMk cId="1427835388" sldId="568"/>
            <ac:spMk id="4" creationId="{F34EAF5C-156F-6D06-CD1A-7DC022EF1583}"/>
          </ac:spMkLst>
        </pc:spChg>
        <pc:spChg chg="del">
          <ac:chgData name="Martin Slaný" userId="b64172e0-022f-4557-bf8b-c1933fa38b5a" providerId="ADAL" clId="{86AA8F70-AB1E-4015-9151-A78402C968BC}" dt="2023-09-19T08:57:20.227" v="1060" actId="700"/>
          <ac:spMkLst>
            <pc:docMk/>
            <pc:sldMk cId="1427835388" sldId="568"/>
            <ac:spMk id="5" creationId="{08F4B1E6-FA09-1793-1EE0-2F574E41D7D8}"/>
          </ac:spMkLst>
        </pc:spChg>
        <pc:spChg chg="del">
          <ac:chgData name="Martin Slaný" userId="b64172e0-022f-4557-bf8b-c1933fa38b5a" providerId="ADAL" clId="{86AA8F70-AB1E-4015-9151-A78402C968BC}" dt="2023-09-19T08:57:20.227" v="1060" actId="700"/>
          <ac:spMkLst>
            <pc:docMk/>
            <pc:sldMk cId="1427835388" sldId="568"/>
            <ac:spMk id="6" creationId="{ABA4EB26-BF90-B592-2B73-1731D00C0EA8}"/>
          </ac:spMkLst>
        </pc:spChg>
        <pc:spChg chg="del">
          <ac:chgData name="Martin Slaný" userId="b64172e0-022f-4557-bf8b-c1933fa38b5a" providerId="ADAL" clId="{86AA8F70-AB1E-4015-9151-A78402C968BC}" dt="2023-09-19T08:57:20.227" v="1060" actId="700"/>
          <ac:spMkLst>
            <pc:docMk/>
            <pc:sldMk cId="1427835388" sldId="568"/>
            <ac:spMk id="7" creationId="{4CCE945B-6B65-EDF7-A38F-F3563F11CF2E}"/>
          </ac:spMkLst>
        </pc:spChg>
        <pc:spChg chg="del">
          <ac:chgData name="Martin Slaný" userId="b64172e0-022f-4557-bf8b-c1933fa38b5a" providerId="ADAL" clId="{86AA8F70-AB1E-4015-9151-A78402C968BC}" dt="2023-09-19T08:57:20.227" v="1060" actId="700"/>
          <ac:spMkLst>
            <pc:docMk/>
            <pc:sldMk cId="1427835388" sldId="568"/>
            <ac:spMk id="8" creationId="{38177AEB-8366-1705-2B04-CB5807C82AEE}"/>
          </ac:spMkLst>
        </pc:spChg>
        <pc:spChg chg="add del mod ord">
          <ac:chgData name="Martin Slaný" userId="b64172e0-022f-4557-bf8b-c1933fa38b5a" providerId="ADAL" clId="{86AA8F70-AB1E-4015-9151-A78402C968BC}" dt="2023-09-19T08:57:26.277" v="1062" actId="700"/>
          <ac:spMkLst>
            <pc:docMk/>
            <pc:sldMk cId="1427835388" sldId="568"/>
            <ac:spMk id="9" creationId="{69C5FE79-7992-3087-AC91-CA6E46D06A30}"/>
          </ac:spMkLst>
        </pc:spChg>
        <pc:spChg chg="add del mod ord">
          <ac:chgData name="Martin Slaný" userId="b64172e0-022f-4557-bf8b-c1933fa38b5a" providerId="ADAL" clId="{86AA8F70-AB1E-4015-9151-A78402C968BC}" dt="2023-09-19T08:57:26.277" v="1062" actId="700"/>
          <ac:spMkLst>
            <pc:docMk/>
            <pc:sldMk cId="1427835388" sldId="568"/>
            <ac:spMk id="10" creationId="{45FC1B1B-6E34-D011-419B-F0C1145C264F}"/>
          </ac:spMkLst>
        </pc:spChg>
        <pc:spChg chg="add del mod ord">
          <ac:chgData name="Martin Slaný" userId="b64172e0-022f-4557-bf8b-c1933fa38b5a" providerId="ADAL" clId="{86AA8F70-AB1E-4015-9151-A78402C968BC}" dt="2023-09-19T08:57:26.277" v="1062" actId="700"/>
          <ac:spMkLst>
            <pc:docMk/>
            <pc:sldMk cId="1427835388" sldId="568"/>
            <ac:spMk id="11" creationId="{8F4B65C5-B08B-1E7A-7985-21B21CEAECD7}"/>
          </ac:spMkLst>
        </pc:spChg>
        <pc:spChg chg="add mod ord">
          <ac:chgData name="Martin Slaný" userId="b64172e0-022f-4557-bf8b-c1933fa38b5a" providerId="ADAL" clId="{86AA8F70-AB1E-4015-9151-A78402C968BC}" dt="2023-09-19T08:59:11.635" v="1122" actId="403"/>
          <ac:spMkLst>
            <pc:docMk/>
            <pc:sldMk cId="1427835388" sldId="568"/>
            <ac:spMk id="12" creationId="{74EFF3A1-E51E-66E3-0582-6B8145297185}"/>
          </ac:spMkLst>
        </pc:spChg>
        <pc:spChg chg="add mod ord">
          <ac:chgData name="Martin Slaný" userId="b64172e0-022f-4557-bf8b-c1933fa38b5a" providerId="ADAL" clId="{86AA8F70-AB1E-4015-9151-A78402C968BC}" dt="2023-09-19T08:59:06.783" v="1118" actId="403"/>
          <ac:spMkLst>
            <pc:docMk/>
            <pc:sldMk cId="1427835388" sldId="568"/>
            <ac:spMk id="13" creationId="{2AE486A4-F6DF-A0AC-E2EE-056FCF6230C3}"/>
          </ac:spMkLst>
        </pc:spChg>
        <pc:spChg chg="add mod ord">
          <ac:chgData name="Martin Slaný" userId="b64172e0-022f-4557-bf8b-c1933fa38b5a" providerId="ADAL" clId="{86AA8F70-AB1E-4015-9151-A78402C968BC}" dt="2023-09-19T08:57:26.277" v="1062" actId="700"/>
          <ac:spMkLst>
            <pc:docMk/>
            <pc:sldMk cId="1427835388" sldId="568"/>
            <ac:spMk id="14" creationId="{97025415-3D18-561D-BF23-BF4168F473EF}"/>
          </ac:spMkLst>
        </pc:spChg>
        <pc:spChg chg="add mod ord">
          <ac:chgData name="Martin Slaný" userId="b64172e0-022f-4557-bf8b-c1933fa38b5a" providerId="ADAL" clId="{86AA8F70-AB1E-4015-9151-A78402C968BC}" dt="2023-09-19T08:57:26.277" v="1062" actId="700"/>
          <ac:spMkLst>
            <pc:docMk/>
            <pc:sldMk cId="1427835388" sldId="568"/>
            <ac:spMk id="15" creationId="{594C18BC-DE76-4160-33A5-7CEF37E30E8D}"/>
          </ac:spMkLst>
        </pc:spChg>
      </pc:sldChg>
      <pc:sldChg chg="del">
        <pc:chgData name="Martin Slaný" userId="b64172e0-022f-4557-bf8b-c1933fa38b5a" providerId="ADAL" clId="{86AA8F70-AB1E-4015-9151-A78402C968BC}" dt="2023-09-19T07:59:33.934" v="106" actId="47"/>
        <pc:sldMkLst>
          <pc:docMk/>
          <pc:sldMk cId="3191638696" sldId="568"/>
        </pc:sldMkLst>
      </pc:sldChg>
      <pc:sldChg chg="del">
        <pc:chgData name="Martin Slaný" userId="b64172e0-022f-4557-bf8b-c1933fa38b5a" providerId="ADAL" clId="{86AA8F70-AB1E-4015-9151-A78402C968BC}" dt="2023-09-19T07:59:34.398" v="107" actId="47"/>
        <pc:sldMkLst>
          <pc:docMk/>
          <pc:sldMk cId="2363366897" sldId="569"/>
        </pc:sldMkLst>
      </pc:sldChg>
      <pc:sldChg chg="del">
        <pc:chgData name="Martin Slaný" userId="b64172e0-022f-4557-bf8b-c1933fa38b5a" providerId="ADAL" clId="{86AA8F70-AB1E-4015-9151-A78402C968BC}" dt="2023-09-19T07:59:34.614" v="108" actId="47"/>
        <pc:sldMkLst>
          <pc:docMk/>
          <pc:sldMk cId="3575435830" sldId="570"/>
        </pc:sldMkLst>
      </pc:sldChg>
      <pc:sldChg chg="del">
        <pc:chgData name="Martin Slaný" userId="b64172e0-022f-4557-bf8b-c1933fa38b5a" providerId="ADAL" clId="{86AA8F70-AB1E-4015-9151-A78402C968BC}" dt="2023-09-19T07:59:34.837" v="109" actId="47"/>
        <pc:sldMkLst>
          <pc:docMk/>
          <pc:sldMk cId="1881165300" sldId="57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tin.slany\AppData\Local\Microsoft\Windows\INetCache\Content.Outlook\JNYYMGH8\Inflace+REP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tin.slany\AppData\Local\Microsoft\Windows\INetCache\Content.Outlook\JNYYMGH8\02_Kurzy%20EURUSD_CZKPLN%20makra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.slany\Downloads\gnez083123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rfg1-my.sharepoint.com/personal/martin_slany_drfg_cz/Documents/Plocha/bu%20a%20tu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tin.slany\AppData\Local\Microsoft\Windows\INetCache\Content.Outlook\JNYYMGH8\spo&#345;&#237;c&#237;%20&#250;&#269;t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tin.slany\AppData\Local\Microsoft\Windows\INetCache\Content.Outlook\JNYYMGH8\Termin&#225;l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YZEN\Downloads\Sazby_prodeje_V1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634126857311132E-2"/>
          <c:y val="3.0555555555555555E-2"/>
          <c:w val="0.93235143639349849"/>
          <c:h val="0.68872143335469671"/>
        </c:manualLayout>
      </c:layout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, Meziroční klouzavý průměr (míra inflace)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Sheet1!$A$5:$A$84</c:f>
              <c:numCache>
                <c:formatCode>m/d/yyyy</c:formatCode>
                <c:ptCount val="80"/>
                <c:pt idx="0">
                  <c:v>42766</c:v>
                </c:pt>
                <c:pt idx="1">
                  <c:v>42794</c:v>
                </c:pt>
                <c:pt idx="2">
                  <c:v>42825</c:v>
                </c:pt>
                <c:pt idx="3">
                  <c:v>42855</c:v>
                </c:pt>
                <c:pt idx="4">
                  <c:v>42886</c:v>
                </c:pt>
                <c:pt idx="5">
                  <c:v>42916</c:v>
                </c:pt>
                <c:pt idx="6">
                  <c:v>42947</c:v>
                </c:pt>
                <c:pt idx="7">
                  <c:v>42978</c:v>
                </c:pt>
                <c:pt idx="8">
                  <c:v>43008</c:v>
                </c:pt>
                <c:pt idx="9">
                  <c:v>43039</c:v>
                </c:pt>
                <c:pt idx="10">
                  <c:v>43069</c:v>
                </c:pt>
                <c:pt idx="11">
                  <c:v>43100</c:v>
                </c:pt>
                <c:pt idx="12">
                  <c:v>43131</c:v>
                </c:pt>
                <c:pt idx="13">
                  <c:v>43159</c:v>
                </c:pt>
                <c:pt idx="14">
                  <c:v>43190</c:v>
                </c:pt>
                <c:pt idx="15">
                  <c:v>43220</c:v>
                </c:pt>
                <c:pt idx="16">
                  <c:v>43251</c:v>
                </c:pt>
                <c:pt idx="17">
                  <c:v>43281</c:v>
                </c:pt>
                <c:pt idx="18">
                  <c:v>43312</c:v>
                </c:pt>
                <c:pt idx="19">
                  <c:v>43343</c:v>
                </c:pt>
                <c:pt idx="20">
                  <c:v>43373</c:v>
                </c:pt>
                <c:pt idx="21">
                  <c:v>43404</c:v>
                </c:pt>
                <c:pt idx="22">
                  <c:v>43434</c:v>
                </c:pt>
                <c:pt idx="23">
                  <c:v>43465</c:v>
                </c:pt>
                <c:pt idx="24">
                  <c:v>43496</c:v>
                </c:pt>
                <c:pt idx="25">
                  <c:v>43524</c:v>
                </c:pt>
                <c:pt idx="26">
                  <c:v>43555</c:v>
                </c:pt>
                <c:pt idx="27">
                  <c:v>43585</c:v>
                </c:pt>
                <c:pt idx="28">
                  <c:v>43616</c:v>
                </c:pt>
                <c:pt idx="29">
                  <c:v>43646</c:v>
                </c:pt>
                <c:pt idx="30">
                  <c:v>43677</c:v>
                </c:pt>
                <c:pt idx="31">
                  <c:v>43708</c:v>
                </c:pt>
                <c:pt idx="32">
                  <c:v>43738</c:v>
                </c:pt>
                <c:pt idx="33">
                  <c:v>43769</c:v>
                </c:pt>
                <c:pt idx="34">
                  <c:v>43799</c:v>
                </c:pt>
                <c:pt idx="35">
                  <c:v>43830</c:v>
                </c:pt>
                <c:pt idx="36">
                  <c:v>43861</c:v>
                </c:pt>
                <c:pt idx="37">
                  <c:v>43890</c:v>
                </c:pt>
                <c:pt idx="38">
                  <c:v>43921</c:v>
                </c:pt>
                <c:pt idx="39">
                  <c:v>43951</c:v>
                </c:pt>
                <c:pt idx="40">
                  <c:v>43982</c:v>
                </c:pt>
                <c:pt idx="41">
                  <c:v>44012</c:v>
                </c:pt>
                <c:pt idx="42">
                  <c:v>44043</c:v>
                </c:pt>
                <c:pt idx="43">
                  <c:v>44074</c:v>
                </c:pt>
                <c:pt idx="44">
                  <c:v>44104</c:v>
                </c:pt>
                <c:pt idx="45">
                  <c:v>44135</c:v>
                </c:pt>
                <c:pt idx="46">
                  <c:v>44165</c:v>
                </c:pt>
                <c:pt idx="47">
                  <c:v>44196</c:v>
                </c:pt>
                <c:pt idx="48">
                  <c:v>44227</c:v>
                </c:pt>
                <c:pt idx="49">
                  <c:v>44255</c:v>
                </c:pt>
                <c:pt idx="50">
                  <c:v>44286</c:v>
                </c:pt>
                <c:pt idx="51">
                  <c:v>44316</c:v>
                </c:pt>
                <c:pt idx="52">
                  <c:v>44347</c:v>
                </c:pt>
                <c:pt idx="53">
                  <c:v>44377</c:v>
                </c:pt>
                <c:pt idx="54">
                  <c:v>44408</c:v>
                </c:pt>
                <c:pt idx="55">
                  <c:v>44439</c:v>
                </c:pt>
                <c:pt idx="56">
                  <c:v>44469</c:v>
                </c:pt>
                <c:pt idx="57">
                  <c:v>44500</c:v>
                </c:pt>
                <c:pt idx="58">
                  <c:v>44530</c:v>
                </c:pt>
                <c:pt idx="59">
                  <c:v>44561</c:v>
                </c:pt>
                <c:pt idx="60">
                  <c:v>44592</c:v>
                </c:pt>
                <c:pt idx="61">
                  <c:v>44620</c:v>
                </c:pt>
                <c:pt idx="62">
                  <c:v>44651</c:v>
                </c:pt>
                <c:pt idx="63">
                  <c:v>44681</c:v>
                </c:pt>
                <c:pt idx="64">
                  <c:v>44712</c:v>
                </c:pt>
                <c:pt idx="65">
                  <c:v>44742</c:v>
                </c:pt>
                <c:pt idx="66">
                  <c:v>44773</c:v>
                </c:pt>
                <c:pt idx="67">
                  <c:v>44804</c:v>
                </c:pt>
                <c:pt idx="68">
                  <c:v>44834</c:v>
                </c:pt>
                <c:pt idx="69">
                  <c:v>44865</c:v>
                </c:pt>
                <c:pt idx="70">
                  <c:v>44895</c:v>
                </c:pt>
                <c:pt idx="71">
                  <c:v>44926</c:v>
                </c:pt>
                <c:pt idx="72">
                  <c:v>44957</c:v>
                </c:pt>
                <c:pt idx="73">
                  <c:v>44985</c:v>
                </c:pt>
                <c:pt idx="74">
                  <c:v>45016</c:v>
                </c:pt>
                <c:pt idx="75">
                  <c:v>45046</c:v>
                </c:pt>
                <c:pt idx="76">
                  <c:v>45077</c:v>
                </c:pt>
                <c:pt idx="77">
                  <c:v>45107</c:v>
                </c:pt>
                <c:pt idx="78">
                  <c:v>45138</c:v>
                </c:pt>
                <c:pt idx="79">
                  <c:v>45169</c:v>
                </c:pt>
              </c:numCache>
            </c:numRef>
          </c:cat>
          <c:val>
            <c:numRef>
              <c:f>Sheet1!$B$5:$B$84</c:f>
              <c:numCache>
                <c:formatCode>###\ ###\ ###\ ###\ ##0.00;\-###\ ###\ ###\ ###\ ##0.00</c:formatCode>
                <c:ptCount val="80"/>
                <c:pt idx="0">
                  <c:v>0.79999999999999716</c:v>
                </c:pt>
                <c:pt idx="1">
                  <c:v>1</c:v>
                </c:pt>
                <c:pt idx="2">
                  <c:v>1.2000000000000028</c:v>
                </c:pt>
                <c:pt idx="3">
                  <c:v>1.2999999999999972</c:v>
                </c:pt>
                <c:pt idx="4">
                  <c:v>1.5</c:v>
                </c:pt>
                <c:pt idx="5">
                  <c:v>1.7000000000000028</c:v>
                </c:pt>
                <c:pt idx="6">
                  <c:v>1.7999999999999972</c:v>
                </c:pt>
                <c:pt idx="7">
                  <c:v>2</c:v>
                </c:pt>
                <c:pt idx="8">
                  <c:v>2.2000000000000028</c:v>
                </c:pt>
                <c:pt idx="9">
                  <c:v>2.2999999999999972</c:v>
                </c:pt>
                <c:pt idx="10">
                  <c:v>2.4000000000000057</c:v>
                </c:pt>
                <c:pt idx="11">
                  <c:v>2.5</c:v>
                </c:pt>
                <c:pt idx="12">
                  <c:v>2.4000000000000057</c:v>
                </c:pt>
                <c:pt idx="13">
                  <c:v>2.4000000000000057</c:v>
                </c:pt>
                <c:pt idx="14">
                  <c:v>2.2999999999999972</c:v>
                </c:pt>
                <c:pt idx="15">
                  <c:v>2.2999999999999972</c:v>
                </c:pt>
                <c:pt idx="16">
                  <c:v>2.2999999999999972</c:v>
                </c:pt>
                <c:pt idx="17">
                  <c:v>2.2999999999999972</c:v>
                </c:pt>
                <c:pt idx="18">
                  <c:v>2.2999999999999972</c:v>
                </c:pt>
                <c:pt idx="19">
                  <c:v>2.2999999999999972</c:v>
                </c:pt>
                <c:pt idx="20">
                  <c:v>2.2999999999999972</c:v>
                </c:pt>
                <c:pt idx="21">
                  <c:v>2.2000000000000028</c:v>
                </c:pt>
                <c:pt idx="22">
                  <c:v>2.2000000000000028</c:v>
                </c:pt>
                <c:pt idx="23">
                  <c:v>2.0999999999999943</c:v>
                </c:pt>
                <c:pt idx="24">
                  <c:v>2.2000000000000028</c:v>
                </c:pt>
                <c:pt idx="25">
                  <c:v>2.2999999999999972</c:v>
                </c:pt>
                <c:pt idx="26">
                  <c:v>2.4000000000000057</c:v>
                </c:pt>
                <c:pt idx="27">
                  <c:v>2.4000000000000057</c:v>
                </c:pt>
                <c:pt idx="28">
                  <c:v>2.5</c:v>
                </c:pt>
                <c:pt idx="29">
                  <c:v>2.5</c:v>
                </c:pt>
                <c:pt idx="30">
                  <c:v>2.5999999999999943</c:v>
                </c:pt>
                <c:pt idx="31">
                  <c:v>2.5999999999999943</c:v>
                </c:pt>
                <c:pt idx="32">
                  <c:v>2.5999999999999943</c:v>
                </c:pt>
                <c:pt idx="33">
                  <c:v>2.7000000000000028</c:v>
                </c:pt>
                <c:pt idx="34">
                  <c:v>2.7000000000000028</c:v>
                </c:pt>
                <c:pt idx="35">
                  <c:v>2.7999999999999972</c:v>
                </c:pt>
                <c:pt idx="36">
                  <c:v>2.9000000000000057</c:v>
                </c:pt>
                <c:pt idx="37">
                  <c:v>3</c:v>
                </c:pt>
                <c:pt idx="38">
                  <c:v>3.0999999999999943</c:v>
                </c:pt>
                <c:pt idx="39">
                  <c:v>3.0999999999999943</c:v>
                </c:pt>
                <c:pt idx="40">
                  <c:v>3.0999999999999943</c:v>
                </c:pt>
                <c:pt idx="41">
                  <c:v>3.0999999999999943</c:v>
                </c:pt>
                <c:pt idx="42">
                  <c:v>3.2000000000000028</c:v>
                </c:pt>
                <c:pt idx="43">
                  <c:v>3.2000000000000028</c:v>
                </c:pt>
                <c:pt idx="44">
                  <c:v>3.2999999999999972</c:v>
                </c:pt>
                <c:pt idx="45">
                  <c:v>3.2999999999999972</c:v>
                </c:pt>
                <c:pt idx="46">
                  <c:v>3.2000000000000028</c:v>
                </c:pt>
                <c:pt idx="47">
                  <c:v>3.2000000000000028</c:v>
                </c:pt>
                <c:pt idx="48">
                  <c:v>3</c:v>
                </c:pt>
                <c:pt idx="49">
                  <c:v>2.9000000000000057</c:v>
                </c:pt>
                <c:pt idx="50">
                  <c:v>2.7999999999999972</c:v>
                </c:pt>
                <c:pt idx="51">
                  <c:v>2.7999999999999972</c:v>
                </c:pt>
                <c:pt idx="52">
                  <c:v>2.7999999999999972</c:v>
                </c:pt>
                <c:pt idx="53">
                  <c:v>2.7999999999999972</c:v>
                </c:pt>
                <c:pt idx="54">
                  <c:v>2.7999999999999972</c:v>
                </c:pt>
                <c:pt idx="55">
                  <c:v>2.7999999999999972</c:v>
                </c:pt>
                <c:pt idx="56">
                  <c:v>3</c:v>
                </c:pt>
                <c:pt idx="57">
                  <c:v>3.2000000000000028</c:v>
                </c:pt>
                <c:pt idx="58">
                  <c:v>3.5</c:v>
                </c:pt>
                <c:pt idx="59">
                  <c:v>3.7999999999999972</c:v>
                </c:pt>
                <c:pt idx="60">
                  <c:v>4.5</c:v>
                </c:pt>
                <c:pt idx="61">
                  <c:v>5.2000000000000028</c:v>
                </c:pt>
                <c:pt idx="62">
                  <c:v>6.0999999999999943</c:v>
                </c:pt>
                <c:pt idx="63">
                  <c:v>7</c:v>
                </c:pt>
                <c:pt idx="64">
                  <c:v>8.0999999999999943</c:v>
                </c:pt>
                <c:pt idx="65">
                  <c:v>9.4000000000000057</c:v>
                </c:pt>
                <c:pt idx="66">
                  <c:v>10.599999999999994</c:v>
                </c:pt>
                <c:pt idx="67">
                  <c:v>11.700000000000003</c:v>
                </c:pt>
                <c:pt idx="68">
                  <c:v>12.700000000000003</c:v>
                </c:pt>
                <c:pt idx="69">
                  <c:v>13.5</c:v>
                </c:pt>
                <c:pt idx="70">
                  <c:v>14.400000000000006</c:v>
                </c:pt>
                <c:pt idx="71">
                  <c:v>15.099999999999994</c:v>
                </c:pt>
                <c:pt idx="72">
                  <c:v>15.700000000000003</c:v>
                </c:pt>
                <c:pt idx="73">
                  <c:v>16.200000000000003</c:v>
                </c:pt>
                <c:pt idx="74">
                  <c:v>16.400000000000006</c:v>
                </c:pt>
                <c:pt idx="75">
                  <c:v>16.200000000000003</c:v>
                </c:pt>
                <c:pt idx="76">
                  <c:v>15.799999999999997</c:v>
                </c:pt>
                <c:pt idx="77">
                  <c:v>15.099999999999994</c:v>
                </c:pt>
                <c:pt idx="78">
                  <c:v>14.299999999999997</c:v>
                </c:pt>
                <c:pt idx="79">
                  <c:v>13.6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03-4DDD-8FF4-32522C00117F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2T Repo sazba ČNB</c:v>
                </c:pt>
              </c:strCache>
            </c:strRef>
          </c:tx>
          <c:spPr>
            <a:ln w="508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Sheet1!$A$5:$A$84</c:f>
              <c:numCache>
                <c:formatCode>m/d/yyyy</c:formatCode>
                <c:ptCount val="80"/>
                <c:pt idx="0">
                  <c:v>42766</c:v>
                </c:pt>
                <c:pt idx="1">
                  <c:v>42794</c:v>
                </c:pt>
                <c:pt idx="2">
                  <c:v>42825</c:v>
                </c:pt>
                <c:pt idx="3">
                  <c:v>42855</c:v>
                </c:pt>
                <c:pt idx="4">
                  <c:v>42886</c:v>
                </c:pt>
                <c:pt idx="5">
                  <c:v>42916</c:v>
                </c:pt>
                <c:pt idx="6">
                  <c:v>42947</c:v>
                </c:pt>
                <c:pt idx="7">
                  <c:v>42978</c:v>
                </c:pt>
                <c:pt idx="8">
                  <c:v>43008</c:v>
                </c:pt>
                <c:pt idx="9">
                  <c:v>43039</c:v>
                </c:pt>
                <c:pt idx="10">
                  <c:v>43069</c:v>
                </c:pt>
                <c:pt idx="11">
                  <c:v>43100</c:v>
                </c:pt>
                <c:pt idx="12">
                  <c:v>43131</c:v>
                </c:pt>
                <c:pt idx="13">
                  <c:v>43159</c:v>
                </c:pt>
                <c:pt idx="14">
                  <c:v>43190</c:v>
                </c:pt>
                <c:pt idx="15">
                  <c:v>43220</c:v>
                </c:pt>
                <c:pt idx="16">
                  <c:v>43251</c:v>
                </c:pt>
                <c:pt idx="17">
                  <c:v>43281</c:v>
                </c:pt>
                <c:pt idx="18">
                  <c:v>43312</c:v>
                </c:pt>
                <c:pt idx="19">
                  <c:v>43343</c:v>
                </c:pt>
                <c:pt idx="20">
                  <c:v>43373</c:v>
                </c:pt>
                <c:pt idx="21">
                  <c:v>43404</c:v>
                </c:pt>
                <c:pt idx="22">
                  <c:v>43434</c:v>
                </c:pt>
                <c:pt idx="23">
                  <c:v>43465</c:v>
                </c:pt>
                <c:pt idx="24">
                  <c:v>43496</c:v>
                </c:pt>
                <c:pt idx="25">
                  <c:v>43524</c:v>
                </c:pt>
                <c:pt idx="26">
                  <c:v>43555</c:v>
                </c:pt>
                <c:pt idx="27">
                  <c:v>43585</c:v>
                </c:pt>
                <c:pt idx="28">
                  <c:v>43616</c:v>
                </c:pt>
                <c:pt idx="29">
                  <c:v>43646</c:v>
                </c:pt>
                <c:pt idx="30">
                  <c:v>43677</c:v>
                </c:pt>
                <c:pt idx="31">
                  <c:v>43708</c:v>
                </c:pt>
                <c:pt idx="32">
                  <c:v>43738</c:v>
                </c:pt>
                <c:pt idx="33">
                  <c:v>43769</c:v>
                </c:pt>
                <c:pt idx="34">
                  <c:v>43799</c:v>
                </c:pt>
                <c:pt idx="35">
                  <c:v>43830</c:v>
                </c:pt>
                <c:pt idx="36">
                  <c:v>43861</c:v>
                </c:pt>
                <c:pt idx="37">
                  <c:v>43890</c:v>
                </c:pt>
                <c:pt idx="38">
                  <c:v>43921</c:v>
                </c:pt>
                <c:pt idx="39">
                  <c:v>43951</c:v>
                </c:pt>
                <c:pt idx="40">
                  <c:v>43982</c:v>
                </c:pt>
                <c:pt idx="41">
                  <c:v>44012</c:v>
                </c:pt>
                <c:pt idx="42">
                  <c:v>44043</c:v>
                </c:pt>
                <c:pt idx="43">
                  <c:v>44074</c:v>
                </c:pt>
                <c:pt idx="44">
                  <c:v>44104</c:v>
                </c:pt>
                <c:pt idx="45">
                  <c:v>44135</c:v>
                </c:pt>
                <c:pt idx="46">
                  <c:v>44165</c:v>
                </c:pt>
                <c:pt idx="47">
                  <c:v>44196</c:v>
                </c:pt>
                <c:pt idx="48">
                  <c:v>44227</c:v>
                </c:pt>
                <c:pt idx="49">
                  <c:v>44255</c:v>
                </c:pt>
                <c:pt idx="50">
                  <c:v>44286</c:v>
                </c:pt>
                <c:pt idx="51">
                  <c:v>44316</c:v>
                </c:pt>
                <c:pt idx="52">
                  <c:v>44347</c:v>
                </c:pt>
                <c:pt idx="53">
                  <c:v>44377</c:v>
                </c:pt>
                <c:pt idx="54">
                  <c:v>44408</c:v>
                </c:pt>
                <c:pt idx="55">
                  <c:v>44439</c:v>
                </c:pt>
                <c:pt idx="56">
                  <c:v>44469</c:v>
                </c:pt>
                <c:pt idx="57">
                  <c:v>44500</c:v>
                </c:pt>
                <c:pt idx="58">
                  <c:v>44530</c:v>
                </c:pt>
                <c:pt idx="59">
                  <c:v>44561</c:v>
                </c:pt>
                <c:pt idx="60">
                  <c:v>44592</c:v>
                </c:pt>
                <c:pt idx="61">
                  <c:v>44620</c:v>
                </c:pt>
                <c:pt idx="62">
                  <c:v>44651</c:v>
                </c:pt>
                <c:pt idx="63">
                  <c:v>44681</c:v>
                </c:pt>
                <c:pt idx="64">
                  <c:v>44712</c:v>
                </c:pt>
                <c:pt idx="65">
                  <c:v>44742</c:v>
                </c:pt>
                <c:pt idx="66">
                  <c:v>44773</c:v>
                </c:pt>
                <c:pt idx="67">
                  <c:v>44804</c:v>
                </c:pt>
                <c:pt idx="68">
                  <c:v>44834</c:v>
                </c:pt>
                <c:pt idx="69">
                  <c:v>44865</c:v>
                </c:pt>
                <c:pt idx="70">
                  <c:v>44895</c:v>
                </c:pt>
                <c:pt idx="71">
                  <c:v>44926</c:v>
                </c:pt>
                <c:pt idx="72">
                  <c:v>44957</c:v>
                </c:pt>
                <c:pt idx="73">
                  <c:v>44985</c:v>
                </c:pt>
                <c:pt idx="74">
                  <c:v>45016</c:v>
                </c:pt>
                <c:pt idx="75">
                  <c:v>45046</c:v>
                </c:pt>
                <c:pt idx="76">
                  <c:v>45077</c:v>
                </c:pt>
                <c:pt idx="77">
                  <c:v>45107</c:v>
                </c:pt>
                <c:pt idx="78">
                  <c:v>45138</c:v>
                </c:pt>
                <c:pt idx="79">
                  <c:v>45169</c:v>
                </c:pt>
              </c:numCache>
            </c:numRef>
          </c:cat>
          <c:val>
            <c:numRef>
              <c:f>Sheet1!$C$5:$C$84</c:f>
              <c:numCache>
                <c:formatCode>###\ ###\ ###\ ###\ ##0.00;\-###\ ###\ ###\ ###\ ##0.00</c:formatCode>
                <c:ptCount val="80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0.25</c:v>
                </c:pt>
                <c:pt idx="8">
                  <c:v>0.25</c:v>
                </c:pt>
                <c:pt idx="9">
                  <c:v>0.25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0.75</c:v>
                </c:pt>
                <c:pt idx="14">
                  <c:v>0.75</c:v>
                </c:pt>
                <c:pt idx="15">
                  <c:v>0.75</c:v>
                </c:pt>
                <c:pt idx="16">
                  <c:v>0.75</c:v>
                </c:pt>
                <c:pt idx="17">
                  <c:v>1</c:v>
                </c:pt>
                <c:pt idx="18">
                  <c:v>1</c:v>
                </c:pt>
                <c:pt idx="19">
                  <c:v>1.25</c:v>
                </c:pt>
                <c:pt idx="20">
                  <c:v>1.5</c:v>
                </c:pt>
                <c:pt idx="21">
                  <c:v>1.5</c:v>
                </c:pt>
                <c:pt idx="22">
                  <c:v>1.75</c:v>
                </c:pt>
                <c:pt idx="23">
                  <c:v>1.75</c:v>
                </c:pt>
                <c:pt idx="24">
                  <c:v>1.75</c:v>
                </c:pt>
                <c:pt idx="25">
                  <c:v>1.75</c:v>
                </c:pt>
                <c:pt idx="26">
                  <c:v>1.75</c:v>
                </c:pt>
                <c:pt idx="27">
                  <c:v>1.75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2.25</c:v>
                </c:pt>
                <c:pt idx="38">
                  <c:v>1</c:v>
                </c:pt>
                <c:pt idx="39">
                  <c:v>1</c:v>
                </c:pt>
                <c:pt idx="40">
                  <c:v>0.25</c:v>
                </c:pt>
                <c:pt idx="41">
                  <c:v>0.25</c:v>
                </c:pt>
                <c:pt idx="42">
                  <c:v>0.25</c:v>
                </c:pt>
                <c:pt idx="43">
                  <c:v>0.25</c:v>
                </c:pt>
                <c:pt idx="44">
                  <c:v>0.25</c:v>
                </c:pt>
                <c:pt idx="45">
                  <c:v>0.25</c:v>
                </c:pt>
                <c:pt idx="46">
                  <c:v>0.25</c:v>
                </c:pt>
                <c:pt idx="47">
                  <c:v>0.25</c:v>
                </c:pt>
                <c:pt idx="48">
                  <c:v>0.25</c:v>
                </c:pt>
                <c:pt idx="49">
                  <c:v>0.25</c:v>
                </c:pt>
                <c:pt idx="50">
                  <c:v>0.25</c:v>
                </c:pt>
                <c:pt idx="51">
                  <c:v>0.25</c:v>
                </c:pt>
                <c:pt idx="52">
                  <c:v>0.25</c:v>
                </c:pt>
                <c:pt idx="53">
                  <c:v>0.5</c:v>
                </c:pt>
                <c:pt idx="54">
                  <c:v>0.5</c:v>
                </c:pt>
                <c:pt idx="55">
                  <c:v>0.75</c:v>
                </c:pt>
                <c:pt idx="56">
                  <c:v>0.75</c:v>
                </c:pt>
                <c:pt idx="57">
                  <c:v>1.5</c:v>
                </c:pt>
                <c:pt idx="58">
                  <c:v>2.75</c:v>
                </c:pt>
                <c:pt idx="59">
                  <c:v>3.75</c:v>
                </c:pt>
                <c:pt idx="60">
                  <c:v>3.75</c:v>
                </c:pt>
                <c:pt idx="61">
                  <c:v>4.5</c:v>
                </c:pt>
                <c:pt idx="62">
                  <c:v>4.5</c:v>
                </c:pt>
                <c:pt idx="63">
                  <c:v>5</c:v>
                </c:pt>
                <c:pt idx="64">
                  <c:v>5.75</c:v>
                </c:pt>
                <c:pt idx="65">
                  <c:v>7</c:v>
                </c:pt>
                <c:pt idx="66">
                  <c:v>7</c:v>
                </c:pt>
                <c:pt idx="67">
                  <c:v>7</c:v>
                </c:pt>
                <c:pt idx="68">
                  <c:v>7</c:v>
                </c:pt>
                <c:pt idx="69">
                  <c:v>7</c:v>
                </c:pt>
                <c:pt idx="70">
                  <c:v>7</c:v>
                </c:pt>
                <c:pt idx="71">
                  <c:v>7</c:v>
                </c:pt>
                <c:pt idx="72">
                  <c:v>7</c:v>
                </c:pt>
                <c:pt idx="73">
                  <c:v>7</c:v>
                </c:pt>
                <c:pt idx="74">
                  <c:v>7</c:v>
                </c:pt>
                <c:pt idx="75">
                  <c:v>7</c:v>
                </c:pt>
                <c:pt idx="76">
                  <c:v>7</c:v>
                </c:pt>
                <c:pt idx="77">
                  <c:v>7</c:v>
                </c:pt>
                <c:pt idx="78">
                  <c:v>7</c:v>
                </c:pt>
                <c:pt idx="79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03-4DDD-8FF4-32522C0011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12165888"/>
        <c:axId val="735613392"/>
      </c:lineChart>
      <c:dateAx>
        <c:axId val="151216588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35613392"/>
        <c:crosses val="autoZero"/>
        <c:auto val="1"/>
        <c:lblOffset val="100"/>
        <c:baseTimeUnit val="months"/>
      </c:dateAx>
      <c:valAx>
        <c:axId val="73561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\ ###\ ###\ ###\ ##0.00;\-###\ ###\ ###\ ###\ 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12165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2"/>
          <c:tx>
            <c:strRef>
              <c:f>'3.1.2022=100'!$AF$405</c:f>
              <c:strCache>
                <c:ptCount val="1"/>
                <c:pt idx="0">
                  <c:v>EUR/PLN</c:v>
                </c:pt>
              </c:strCache>
            </c:strRef>
          </c:tx>
          <c:spPr>
            <a:ln w="381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'3.1.2022=100'!$AC$406:$AC$588</c:f>
              <c:numCache>
                <c:formatCode>m/d/yyyy</c:formatCode>
                <c:ptCount val="183"/>
                <c:pt idx="0">
                  <c:v>44928</c:v>
                </c:pt>
                <c:pt idx="1">
                  <c:v>44929</c:v>
                </c:pt>
                <c:pt idx="2">
                  <c:v>44930</c:v>
                </c:pt>
                <c:pt idx="3">
                  <c:v>44931</c:v>
                </c:pt>
                <c:pt idx="4">
                  <c:v>44932</c:v>
                </c:pt>
                <c:pt idx="5">
                  <c:v>44935</c:v>
                </c:pt>
                <c:pt idx="6">
                  <c:v>44936</c:v>
                </c:pt>
                <c:pt idx="7">
                  <c:v>44937</c:v>
                </c:pt>
                <c:pt idx="8">
                  <c:v>44938</c:v>
                </c:pt>
                <c:pt idx="9">
                  <c:v>44939</c:v>
                </c:pt>
                <c:pt idx="10">
                  <c:v>44942</c:v>
                </c:pt>
                <c:pt idx="11">
                  <c:v>44943</c:v>
                </c:pt>
                <c:pt idx="12">
                  <c:v>44944</c:v>
                </c:pt>
                <c:pt idx="13">
                  <c:v>44945</c:v>
                </c:pt>
                <c:pt idx="14">
                  <c:v>44946</c:v>
                </c:pt>
                <c:pt idx="15">
                  <c:v>44949</c:v>
                </c:pt>
                <c:pt idx="16">
                  <c:v>44950</c:v>
                </c:pt>
                <c:pt idx="17">
                  <c:v>44951</c:v>
                </c:pt>
                <c:pt idx="18">
                  <c:v>44952</c:v>
                </c:pt>
                <c:pt idx="19">
                  <c:v>44953</c:v>
                </c:pt>
                <c:pt idx="20">
                  <c:v>44956</c:v>
                </c:pt>
                <c:pt idx="21">
                  <c:v>44957</c:v>
                </c:pt>
                <c:pt idx="22">
                  <c:v>44958</c:v>
                </c:pt>
                <c:pt idx="23">
                  <c:v>44959</c:v>
                </c:pt>
                <c:pt idx="24">
                  <c:v>44960</c:v>
                </c:pt>
                <c:pt idx="25">
                  <c:v>44963</c:v>
                </c:pt>
                <c:pt idx="26">
                  <c:v>44964</c:v>
                </c:pt>
                <c:pt idx="27">
                  <c:v>44965</c:v>
                </c:pt>
                <c:pt idx="28">
                  <c:v>44966</c:v>
                </c:pt>
                <c:pt idx="29">
                  <c:v>44967</c:v>
                </c:pt>
                <c:pt idx="30">
                  <c:v>44970</c:v>
                </c:pt>
                <c:pt idx="31">
                  <c:v>44971</c:v>
                </c:pt>
                <c:pt idx="32">
                  <c:v>44972</c:v>
                </c:pt>
                <c:pt idx="33">
                  <c:v>44973</c:v>
                </c:pt>
                <c:pt idx="34">
                  <c:v>44974</c:v>
                </c:pt>
                <c:pt idx="35">
                  <c:v>44977</c:v>
                </c:pt>
                <c:pt idx="36">
                  <c:v>44978</c:v>
                </c:pt>
                <c:pt idx="37">
                  <c:v>44979</c:v>
                </c:pt>
                <c:pt idx="38">
                  <c:v>44980</c:v>
                </c:pt>
                <c:pt idx="39">
                  <c:v>44981</c:v>
                </c:pt>
                <c:pt idx="40">
                  <c:v>44984</c:v>
                </c:pt>
                <c:pt idx="41">
                  <c:v>44985</c:v>
                </c:pt>
                <c:pt idx="42">
                  <c:v>44986</c:v>
                </c:pt>
                <c:pt idx="43">
                  <c:v>44987</c:v>
                </c:pt>
                <c:pt idx="44">
                  <c:v>44988</c:v>
                </c:pt>
                <c:pt idx="45">
                  <c:v>44991</c:v>
                </c:pt>
                <c:pt idx="46">
                  <c:v>44992</c:v>
                </c:pt>
                <c:pt idx="47">
                  <c:v>44993</c:v>
                </c:pt>
                <c:pt idx="48">
                  <c:v>44994</c:v>
                </c:pt>
                <c:pt idx="49">
                  <c:v>44995</c:v>
                </c:pt>
                <c:pt idx="50">
                  <c:v>44998</c:v>
                </c:pt>
                <c:pt idx="51">
                  <c:v>44999</c:v>
                </c:pt>
                <c:pt idx="52">
                  <c:v>45000</c:v>
                </c:pt>
                <c:pt idx="53">
                  <c:v>45001</c:v>
                </c:pt>
                <c:pt idx="54">
                  <c:v>45002</c:v>
                </c:pt>
                <c:pt idx="55">
                  <c:v>45005</c:v>
                </c:pt>
                <c:pt idx="56">
                  <c:v>45006</c:v>
                </c:pt>
                <c:pt idx="57">
                  <c:v>45007</c:v>
                </c:pt>
                <c:pt idx="58">
                  <c:v>45008</c:v>
                </c:pt>
                <c:pt idx="59">
                  <c:v>45009</c:v>
                </c:pt>
                <c:pt idx="60">
                  <c:v>45012</c:v>
                </c:pt>
                <c:pt idx="61">
                  <c:v>45013</c:v>
                </c:pt>
                <c:pt idx="62">
                  <c:v>45014</c:v>
                </c:pt>
                <c:pt idx="63">
                  <c:v>45015</c:v>
                </c:pt>
                <c:pt idx="64">
                  <c:v>45016</c:v>
                </c:pt>
                <c:pt idx="65">
                  <c:v>45019</c:v>
                </c:pt>
                <c:pt idx="66">
                  <c:v>45020</c:v>
                </c:pt>
                <c:pt idx="67">
                  <c:v>45021</c:v>
                </c:pt>
                <c:pt idx="68">
                  <c:v>45022</c:v>
                </c:pt>
                <c:pt idx="69">
                  <c:v>45023</c:v>
                </c:pt>
                <c:pt idx="70">
                  <c:v>45026</c:v>
                </c:pt>
                <c:pt idx="71">
                  <c:v>45027</c:v>
                </c:pt>
                <c:pt idx="72">
                  <c:v>45028</c:v>
                </c:pt>
                <c:pt idx="73">
                  <c:v>45029</c:v>
                </c:pt>
                <c:pt idx="74">
                  <c:v>45030</c:v>
                </c:pt>
                <c:pt idx="75">
                  <c:v>45033</c:v>
                </c:pt>
                <c:pt idx="76">
                  <c:v>45034</c:v>
                </c:pt>
                <c:pt idx="77">
                  <c:v>45035</c:v>
                </c:pt>
                <c:pt idx="78">
                  <c:v>45036</c:v>
                </c:pt>
                <c:pt idx="79">
                  <c:v>45037</c:v>
                </c:pt>
                <c:pt idx="80">
                  <c:v>45040</c:v>
                </c:pt>
                <c:pt idx="81">
                  <c:v>45041</c:v>
                </c:pt>
                <c:pt idx="82">
                  <c:v>45042</c:v>
                </c:pt>
                <c:pt idx="83">
                  <c:v>45043</c:v>
                </c:pt>
                <c:pt idx="84">
                  <c:v>45044</c:v>
                </c:pt>
                <c:pt idx="85">
                  <c:v>45047</c:v>
                </c:pt>
                <c:pt idx="86">
                  <c:v>45048</c:v>
                </c:pt>
                <c:pt idx="87">
                  <c:v>45049</c:v>
                </c:pt>
                <c:pt idx="88">
                  <c:v>45050</c:v>
                </c:pt>
                <c:pt idx="89">
                  <c:v>45051</c:v>
                </c:pt>
                <c:pt idx="90">
                  <c:v>45054</c:v>
                </c:pt>
                <c:pt idx="91">
                  <c:v>45055</c:v>
                </c:pt>
                <c:pt idx="92">
                  <c:v>45056</c:v>
                </c:pt>
                <c:pt idx="93">
                  <c:v>45057</c:v>
                </c:pt>
                <c:pt idx="94">
                  <c:v>45058</c:v>
                </c:pt>
                <c:pt idx="95">
                  <c:v>45061</c:v>
                </c:pt>
                <c:pt idx="96">
                  <c:v>45062</c:v>
                </c:pt>
                <c:pt idx="97">
                  <c:v>45063</c:v>
                </c:pt>
                <c:pt idx="98">
                  <c:v>45064</c:v>
                </c:pt>
                <c:pt idx="99">
                  <c:v>45065</c:v>
                </c:pt>
                <c:pt idx="100">
                  <c:v>45068</c:v>
                </c:pt>
                <c:pt idx="101">
                  <c:v>45069</c:v>
                </c:pt>
                <c:pt idx="102">
                  <c:v>45070</c:v>
                </c:pt>
                <c:pt idx="103">
                  <c:v>45071</c:v>
                </c:pt>
                <c:pt idx="104">
                  <c:v>45072</c:v>
                </c:pt>
                <c:pt idx="105">
                  <c:v>45075</c:v>
                </c:pt>
                <c:pt idx="106">
                  <c:v>45076</c:v>
                </c:pt>
                <c:pt idx="107">
                  <c:v>45077</c:v>
                </c:pt>
                <c:pt idx="108">
                  <c:v>45078</c:v>
                </c:pt>
                <c:pt idx="109">
                  <c:v>45079</c:v>
                </c:pt>
                <c:pt idx="110">
                  <c:v>45082</c:v>
                </c:pt>
                <c:pt idx="111">
                  <c:v>45083</c:v>
                </c:pt>
                <c:pt idx="112">
                  <c:v>45084</c:v>
                </c:pt>
                <c:pt idx="113">
                  <c:v>45085</c:v>
                </c:pt>
                <c:pt idx="114">
                  <c:v>45086</c:v>
                </c:pt>
                <c:pt idx="115">
                  <c:v>45089</c:v>
                </c:pt>
                <c:pt idx="116">
                  <c:v>45090</c:v>
                </c:pt>
                <c:pt idx="117">
                  <c:v>45091</c:v>
                </c:pt>
                <c:pt idx="118">
                  <c:v>45092</c:v>
                </c:pt>
                <c:pt idx="119">
                  <c:v>45093</c:v>
                </c:pt>
                <c:pt idx="120">
                  <c:v>45096</c:v>
                </c:pt>
                <c:pt idx="121">
                  <c:v>45097</c:v>
                </c:pt>
                <c:pt idx="122">
                  <c:v>45098</c:v>
                </c:pt>
                <c:pt idx="123">
                  <c:v>45099</c:v>
                </c:pt>
                <c:pt idx="124">
                  <c:v>45100</c:v>
                </c:pt>
                <c:pt idx="125">
                  <c:v>45103</c:v>
                </c:pt>
                <c:pt idx="126">
                  <c:v>45104</c:v>
                </c:pt>
                <c:pt idx="127">
                  <c:v>45105</c:v>
                </c:pt>
                <c:pt idx="128">
                  <c:v>45106</c:v>
                </c:pt>
                <c:pt idx="129">
                  <c:v>45107</c:v>
                </c:pt>
                <c:pt idx="130">
                  <c:v>45110</c:v>
                </c:pt>
                <c:pt idx="131">
                  <c:v>45111</c:v>
                </c:pt>
                <c:pt idx="132">
                  <c:v>45112</c:v>
                </c:pt>
                <c:pt idx="133">
                  <c:v>45113</c:v>
                </c:pt>
                <c:pt idx="134">
                  <c:v>45114</c:v>
                </c:pt>
                <c:pt idx="135">
                  <c:v>45117</c:v>
                </c:pt>
                <c:pt idx="136">
                  <c:v>45118</c:v>
                </c:pt>
                <c:pt idx="137">
                  <c:v>45119</c:v>
                </c:pt>
                <c:pt idx="138">
                  <c:v>45120</c:v>
                </c:pt>
                <c:pt idx="139">
                  <c:v>45121</c:v>
                </c:pt>
                <c:pt idx="140">
                  <c:v>45124</c:v>
                </c:pt>
                <c:pt idx="141">
                  <c:v>45125</c:v>
                </c:pt>
                <c:pt idx="142">
                  <c:v>45126</c:v>
                </c:pt>
                <c:pt idx="143">
                  <c:v>45127</c:v>
                </c:pt>
                <c:pt idx="144">
                  <c:v>45128</c:v>
                </c:pt>
                <c:pt idx="145">
                  <c:v>45131</c:v>
                </c:pt>
                <c:pt idx="146">
                  <c:v>45132</c:v>
                </c:pt>
                <c:pt idx="147">
                  <c:v>45133</c:v>
                </c:pt>
                <c:pt idx="148">
                  <c:v>45134</c:v>
                </c:pt>
                <c:pt idx="149">
                  <c:v>45135</c:v>
                </c:pt>
                <c:pt idx="150">
                  <c:v>45138</c:v>
                </c:pt>
                <c:pt idx="151">
                  <c:v>45139</c:v>
                </c:pt>
                <c:pt idx="152">
                  <c:v>45140</c:v>
                </c:pt>
                <c:pt idx="153">
                  <c:v>45141</c:v>
                </c:pt>
                <c:pt idx="154">
                  <c:v>45142</c:v>
                </c:pt>
                <c:pt idx="155">
                  <c:v>45145</c:v>
                </c:pt>
                <c:pt idx="156">
                  <c:v>45146</c:v>
                </c:pt>
                <c:pt idx="157">
                  <c:v>45147</c:v>
                </c:pt>
                <c:pt idx="158">
                  <c:v>45148</c:v>
                </c:pt>
                <c:pt idx="159">
                  <c:v>45149</c:v>
                </c:pt>
                <c:pt idx="160">
                  <c:v>45152</c:v>
                </c:pt>
                <c:pt idx="161">
                  <c:v>45153</c:v>
                </c:pt>
                <c:pt idx="162">
                  <c:v>45154</c:v>
                </c:pt>
                <c:pt idx="163">
                  <c:v>45155</c:v>
                </c:pt>
                <c:pt idx="164">
                  <c:v>45156</c:v>
                </c:pt>
                <c:pt idx="165">
                  <c:v>45159</c:v>
                </c:pt>
                <c:pt idx="166">
                  <c:v>45160</c:v>
                </c:pt>
                <c:pt idx="167">
                  <c:v>45161</c:v>
                </c:pt>
                <c:pt idx="168">
                  <c:v>45162</c:v>
                </c:pt>
                <c:pt idx="169">
                  <c:v>45163</c:v>
                </c:pt>
                <c:pt idx="170">
                  <c:v>45166</c:v>
                </c:pt>
                <c:pt idx="171">
                  <c:v>45167</c:v>
                </c:pt>
                <c:pt idx="172">
                  <c:v>45168</c:v>
                </c:pt>
                <c:pt idx="173">
                  <c:v>45169</c:v>
                </c:pt>
                <c:pt idx="174">
                  <c:v>45170</c:v>
                </c:pt>
                <c:pt idx="175">
                  <c:v>45173</c:v>
                </c:pt>
                <c:pt idx="176">
                  <c:v>45174</c:v>
                </c:pt>
                <c:pt idx="177">
                  <c:v>45175</c:v>
                </c:pt>
                <c:pt idx="178">
                  <c:v>45176</c:v>
                </c:pt>
                <c:pt idx="179">
                  <c:v>45177</c:v>
                </c:pt>
                <c:pt idx="180">
                  <c:v>45180</c:v>
                </c:pt>
                <c:pt idx="181">
                  <c:v>45181</c:v>
                </c:pt>
                <c:pt idx="182">
                  <c:v>45182</c:v>
                </c:pt>
              </c:numCache>
            </c:numRef>
          </c:cat>
          <c:val>
            <c:numRef>
              <c:f>'3.1.2022=100'!$AF$406:$AF$588</c:f>
              <c:numCache>
                <c:formatCode>General</c:formatCode>
                <c:ptCount val="183"/>
                <c:pt idx="0">
                  <c:v>4.6689999999999996</c:v>
                </c:pt>
                <c:pt idx="1">
                  <c:v>4.6669999999999998</c:v>
                </c:pt>
                <c:pt idx="2">
                  <c:v>4.6706000000000003</c:v>
                </c:pt>
                <c:pt idx="3">
                  <c:v>4.665</c:v>
                </c:pt>
                <c:pt idx="4">
                  <c:v>4.6787999999999998</c:v>
                </c:pt>
                <c:pt idx="5">
                  <c:v>4.6913</c:v>
                </c:pt>
                <c:pt idx="6">
                  <c:v>4.6887999999999996</c:v>
                </c:pt>
                <c:pt idx="7">
                  <c:v>4.6849999999999996</c:v>
                </c:pt>
                <c:pt idx="8">
                  <c:v>4.6849999999999996</c:v>
                </c:pt>
                <c:pt idx="9">
                  <c:v>4.6939000000000002</c:v>
                </c:pt>
                <c:pt idx="10">
                  <c:v>4.6905000000000001</c:v>
                </c:pt>
                <c:pt idx="11">
                  <c:v>4.6872999999999996</c:v>
                </c:pt>
                <c:pt idx="12">
                  <c:v>4.6947999999999999</c:v>
                </c:pt>
                <c:pt idx="13">
                  <c:v>4.7226999999999997</c:v>
                </c:pt>
                <c:pt idx="14">
                  <c:v>4.7171000000000003</c:v>
                </c:pt>
                <c:pt idx="15">
                  <c:v>4.7004999999999999</c:v>
                </c:pt>
                <c:pt idx="16">
                  <c:v>4.7089999999999996</c:v>
                </c:pt>
                <c:pt idx="17">
                  <c:v>4.7115999999999998</c:v>
                </c:pt>
                <c:pt idx="18">
                  <c:v>4.7129000000000003</c:v>
                </c:pt>
                <c:pt idx="19">
                  <c:v>4.7107999999999999</c:v>
                </c:pt>
                <c:pt idx="20">
                  <c:v>4.7087000000000003</c:v>
                </c:pt>
                <c:pt idx="21">
                  <c:v>4.7085999999999997</c:v>
                </c:pt>
                <c:pt idx="22">
                  <c:v>4.7074999999999996</c:v>
                </c:pt>
                <c:pt idx="23">
                  <c:v>4.6981000000000002</c:v>
                </c:pt>
                <c:pt idx="24">
                  <c:v>4.6797000000000004</c:v>
                </c:pt>
                <c:pt idx="25">
                  <c:v>4.7095000000000002</c:v>
                </c:pt>
                <c:pt idx="26">
                  <c:v>4.7412000000000001</c:v>
                </c:pt>
                <c:pt idx="27">
                  <c:v>4.7474999999999996</c:v>
                </c:pt>
                <c:pt idx="28">
                  <c:v>4.7380000000000004</c:v>
                </c:pt>
                <c:pt idx="29">
                  <c:v>4.7510000000000003</c:v>
                </c:pt>
                <c:pt idx="30">
                  <c:v>4.7633999999999999</c:v>
                </c:pt>
                <c:pt idx="31">
                  <c:v>4.7847999999999997</c:v>
                </c:pt>
                <c:pt idx="32">
                  <c:v>4.7731000000000003</c:v>
                </c:pt>
                <c:pt idx="33">
                  <c:v>4.7629999999999999</c:v>
                </c:pt>
                <c:pt idx="34">
                  <c:v>4.7686999999999999</c:v>
                </c:pt>
                <c:pt idx="35">
                  <c:v>4.7591000000000001</c:v>
                </c:pt>
                <c:pt idx="36">
                  <c:v>4.7392000000000003</c:v>
                </c:pt>
                <c:pt idx="37">
                  <c:v>4.7469999999999999</c:v>
                </c:pt>
                <c:pt idx="38">
                  <c:v>4.7432999999999996</c:v>
                </c:pt>
                <c:pt idx="39">
                  <c:v>4.7218999999999998</c:v>
                </c:pt>
                <c:pt idx="40">
                  <c:v>4.7180999999999997</c:v>
                </c:pt>
                <c:pt idx="41">
                  <c:v>4.7111999999999998</c:v>
                </c:pt>
                <c:pt idx="42">
                  <c:v>4.7046000000000001</c:v>
                </c:pt>
                <c:pt idx="43">
                  <c:v>4.6691000000000003</c:v>
                </c:pt>
                <c:pt idx="44">
                  <c:v>4.6969000000000003</c:v>
                </c:pt>
                <c:pt idx="45">
                  <c:v>4.7065000000000001</c:v>
                </c:pt>
                <c:pt idx="46">
                  <c:v>4.6890000000000001</c:v>
                </c:pt>
                <c:pt idx="47">
                  <c:v>4.6890000000000001</c:v>
                </c:pt>
                <c:pt idx="48">
                  <c:v>4.6779000000000002</c:v>
                </c:pt>
                <c:pt idx="49">
                  <c:v>4.6828000000000003</c:v>
                </c:pt>
                <c:pt idx="50">
                  <c:v>4.6787000000000001</c:v>
                </c:pt>
                <c:pt idx="51">
                  <c:v>4.6792999999999996</c:v>
                </c:pt>
                <c:pt idx="52">
                  <c:v>4.6825000000000001</c:v>
                </c:pt>
                <c:pt idx="53">
                  <c:v>4.7009999999999996</c:v>
                </c:pt>
                <c:pt idx="54">
                  <c:v>4.6965000000000003</c:v>
                </c:pt>
                <c:pt idx="55">
                  <c:v>4.702</c:v>
                </c:pt>
                <c:pt idx="56">
                  <c:v>4.6996000000000002</c:v>
                </c:pt>
                <c:pt idx="57">
                  <c:v>4.6840000000000002</c:v>
                </c:pt>
                <c:pt idx="58">
                  <c:v>4.6833</c:v>
                </c:pt>
                <c:pt idx="59">
                  <c:v>4.6811999999999996</c:v>
                </c:pt>
                <c:pt idx="60">
                  <c:v>4.6830999999999996</c:v>
                </c:pt>
                <c:pt idx="61">
                  <c:v>4.6858000000000004</c:v>
                </c:pt>
                <c:pt idx="62">
                  <c:v>4.6756000000000002</c:v>
                </c:pt>
                <c:pt idx="63">
                  <c:v>4.6855000000000002</c:v>
                </c:pt>
                <c:pt idx="64">
                  <c:v>4.6708999999999996</c:v>
                </c:pt>
                <c:pt idx="65">
                  <c:v>4.6727999999999996</c:v>
                </c:pt>
                <c:pt idx="66">
                  <c:v>4.6715999999999998</c:v>
                </c:pt>
                <c:pt idx="67">
                  <c:v>4.6749999999999998</c:v>
                </c:pt>
                <c:pt idx="68">
                  <c:v>4.6837999999999997</c:v>
                </c:pt>
                <c:pt idx="69">
                  <c:v>4.6829999999999998</c:v>
                </c:pt>
                <c:pt idx="70">
                  <c:v>4.6791</c:v>
                </c:pt>
                <c:pt idx="71">
                  <c:v>4.6862000000000004</c:v>
                </c:pt>
                <c:pt idx="72">
                  <c:v>4.6670999999999996</c:v>
                </c:pt>
                <c:pt idx="73">
                  <c:v>4.6493000000000002</c:v>
                </c:pt>
                <c:pt idx="74">
                  <c:v>4.6319999999999997</c:v>
                </c:pt>
                <c:pt idx="75">
                  <c:v>4.6387</c:v>
                </c:pt>
                <c:pt idx="76">
                  <c:v>4.6299000000000001</c:v>
                </c:pt>
                <c:pt idx="77">
                  <c:v>4.6215000000000002</c:v>
                </c:pt>
                <c:pt idx="78">
                  <c:v>4.6193</c:v>
                </c:pt>
                <c:pt idx="79">
                  <c:v>4.5956000000000001</c:v>
                </c:pt>
                <c:pt idx="80">
                  <c:v>4.6116999999999999</c:v>
                </c:pt>
                <c:pt idx="81">
                  <c:v>4.5960999999999999</c:v>
                </c:pt>
                <c:pt idx="82">
                  <c:v>4.5942999999999996</c:v>
                </c:pt>
                <c:pt idx="83">
                  <c:v>4.5831999999999997</c:v>
                </c:pt>
                <c:pt idx="84">
                  <c:v>4.5742000000000003</c:v>
                </c:pt>
                <c:pt idx="85">
                  <c:v>4.5888999999999998</c:v>
                </c:pt>
                <c:pt idx="86">
                  <c:v>4.6041999999999996</c:v>
                </c:pt>
                <c:pt idx="87">
                  <c:v>4.5766999999999998</c:v>
                </c:pt>
                <c:pt idx="88">
                  <c:v>4.5873999999999997</c:v>
                </c:pt>
                <c:pt idx="89">
                  <c:v>4.5857000000000001</c:v>
                </c:pt>
                <c:pt idx="90">
                  <c:v>4.5705</c:v>
                </c:pt>
                <c:pt idx="91">
                  <c:v>4.5601000000000003</c:v>
                </c:pt>
                <c:pt idx="92">
                  <c:v>4.5525000000000002</c:v>
                </c:pt>
                <c:pt idx="93">
                  <c:v>4.5167000000000002</c:v>
                </c:pt>
                <c:pt idx="94">
                  <c:v>4.5380000000000003</c:v>
                </c:pt>
                <c:pt idx="95">
                  <c:v>4.5145999999999997</c:v>
                </c:pt>
                <c:pt idx="96">
                  <c:v>4.5023</c:v>
                </c:pt>
                <c:pt idx="97">
                  <c:v>4.4905999999999997</c:v>
                </c:pt>
                <c:pt idx="98">
                  <c:v>4.5202</c:v>
                </c:pt>
                <c:pt idx="99">
                  <c:v>4.5461999999999998</c:v>
                </c:pt>
                <c:pt idx="100">
                  <c:v>4.5430999999999999</c:v>
                </c:pt>
                <c:pt idx="101">
                  <c:v>4.5000999999999998</c:v>
                </c:pt>
                <c:pt idx="102">
                  <c:v>4.4870999999999999</c:v>
                </c:pt>
                <c:pt idx="103">
                  <c:v>4.5075000000000003</c:v>
                </c:pt>
                <c:pt idx="104">
                  <c:v>4.5011000000000001</c:v>
                </c:pt>
                <c:pt idx="105">
                  <c:v>4.5266999999999999</c:v>
                </c:pt>
                <c:pt idx="106">
                  <c:v>4.5176999999999996</c:v>
                </c:pt>
                <c:pt idx="107">
                  <c:v>4.5353000000000003</c:v>
                </c:pt>
                <c:pt idx="108">
                  <c:v>4.5255999999999998</c:v>
                </c:pt>
                <c:pt idx="109">
                  <c:v>4.5160999999999998</c:v>
                </c:pt>
                <c:pt idx="110">
                  <c:v>4.4917999999999996</c:v>
                </c:pt>
                <c:pt idx="111">
                  <c:v>4.4749999999999996</c:v>
                </c:pt>
                <c:pt idx="112">
                  <c:v>4.4744999999999999</c:v>
                </c:pt>
                <c:pt idx="113">
                  <c:v>4.4859</c:v>
                </c:pt>
                <c:pt idx="114">
                  <c:v>4.4683999999999999</c:v>
                </c:pt>
                <c:pt idx="115">
                  <c:v>4.4421999999999997</c:v>
                </c:pt>
                <c:pt idx="116">
                  <c:v>4.4466000000000001</c:v>
                </c:pt>
                <c:pt idx="117">
                  <c:v>4.4850000000000003</c:v>
                </c:pt>
                <c:pt idx="118">
                  <c:v>4.4488000000000003</c:v>
                </c:pt>
                <c:pt idx="119">
                  <c:v>4.4501999999999997</c:v>
                </c:pt>
                <c:pt idx="120">
                  <c:v>4.4561999999999999</c:v>
                </c:pt>
                <c:pt idx="121">
                  <c:v>4.4481000000000002</c:v>
                </c:pt>
                <c:pt idx="122">
                  <c:v>4.4427000000000003</c:v>
                </c:pt>
                <c:pt idx="123">
                  <c:v>4.4298000000000002</c:v>
                </c:pt>
                <c:pt idx="124">
                  <c:v>4.4199000000000002</c:v>
                </c:pt>
                <c:pt idx="125">
                  <c:v>4.4379</c:v>
                </c:pt>
                <c:pt idx="126">
                  <c:v>4.4386999999999999</c:v>
                </c:pt>
                <c:pt idx="127">
                  <c:v>4.4436999999999998</c:v>
                </c:pt>
                <c:pt idx="128">
                  <c:v>4.4726999999999997</c:v>
                </c:pt>
                <c:pt idx="129">
                  <c:v>4.4421999999999997</c:v>
                </c:pt>
                <c:pt idx="130">
                  <c:v>4.4305000000000003</c:v>
                </c:pt>
                <c:pt idx="131">
                  <c:v>4.4339000000000004</c:v>
                </c:pt>
                <c:pt idx="132">
                  <c:v>4.4320000000000004</c:v>
                </c:pt>
                <c:pt idx="133">
                  <c:v>4.4635999999999996</c:v>
                </c:pt>
                <c:pt idx="134">
                  <c:v>4.4824999999999999</c:v>
                </c:pt>
                <c:pt idx="135">
                  <c:v>4.4523000000000001</c:v>
                </c:pt>
                <c:pt idx="136">
                  <c:v>4.4421999999999997</c:v>
                </c:pt>
                <c:pt idx="137">
                  <c:v>4.4368999999999996</c:v>
                </c:pt>
                <c:pt idx="138">
                  <c:v>4.4336000000000002</c:v>
                </c:pt>
                <c:pt idx="139">
                  <c:v>4.4435000000000002</c:v>
                </c:pt>
                <c:pt idx="140">
                  <c:v>4.4562999999999997</c:v>
                </c:pt>
                <c:pt idx="141">
                  <c:v>4.4404000000000003</c:v>
                </c:pt>
                <c:pt idx="142">
                  <c:v>4.4481000000000002</c:v>
                </c:pt>
                <c:pt idx="143">
                  <c:v>4.4480000000000004</c:v>
                </c:pt>
                <c:pt idx="144">
                  <c:v>4.4523000000000001</c:v>
                </c:pt>
                <c:pt idx="145">
                  <c:v>4.4637000000000002</c:v>
                </c:pt>
                <c:pt idx="146">
                  <c:v>4.4493999999999998</c:v>
                </c:pt>
                <c:pt idx="147">
                  <c:v>4.4306000000000001</c:v>
                </c:pt>
                <c:pt idx="148">
                  <c:v>4.4217000000000004</c:v>
                </c:pt>
                <c:pt idx="149">
                  <c:v>4.4222000000000001</c:v>
                </c:pt>
                <c:pt idx="150">
                  <c:v>4.4120999999999997</c:v>
                </c:pt>
                <c:pt idx="151">
                  <c:v>4.4004000000000003</c:v>
                </c:pt>
                <c:pt idx="152">
                  <c:v>4.4447999999999999</c:v>
                </c:pt>
                <c:pt idx="153">
                  <c:v>4.4435000000000002</c:v>
                </c:pt>
                <c:pt idx="154">
                  <c:v>4.4531999999999998</c:v>
                </c:pt>
                <c:pt idx="155">
                  <c:v>4.4359999999999999</c:v>
                </c:pt>
                <c:pt idx="156">
                  <c:v>4.4241999999999999</c:v>
                </c:pt>
                <c:pt idx="157">
                  <c:v>4.4611000000000001</c:v>
                </c:pt>
                <c:pt idx="158">
                  <c:v>4.4645999999999999</c:v>
                </c:pt>
                <c:pt idx="159">
                  <c:v>4.4409999999999998</c:v>
                </c:pt>
                <c:pt idx="160">
                  <c:v>4.4321000000000002</c:v>
                </c:pt>
                <c:pt idx="161">
                  <c:v>4.4477000000000002</c:v>
                </c:pt>
                <c:pt idx="162">
                  <c:v>4.4726999999999997</c:v>
                </c:pt>
                <c:pt idx="163">
                  <c:v>4.4687000000000001</c:v>
                </c:pt>
                <c:pt idx="164">
                  <c:v>4.4683999999999999</c:v>
                </c:pt>
                <c:pt idx="165">
                  <c:v>4.4588000000000001</c:v>
                </c:pt>
                <c:pt idx="166">
                  <c:v>4.4734999999999996</c:v>
                </c:pt>
                <c:pt idx="167">
                  <c:v>4.4667000000000003</c:v>
                </c:pt>
                <c:pt idx="168">
                  <c:v>4.4656000000000002</c:v>
                </c:pt>
                <c:pt idx="169">
                  <c:v>4.4744000000000002</c:v>
                </c:pt>
                <c:pt idx="170">
                  <c:v>4.4659000000000004</c:v>
                </c:pt>
                <c:pt idx="171">
                  <c:v>4.4661</c:v>
                </c:pt>
                <c:pt idx="172">
                  <c:v>4.4635999999999996</c:v>
                </c:pt>
                <c:pt idx="173">
                  <c:v>4.4676</c:v>
                </c:pt>
                <c:pt idx="174">
                  <c:v>4.4706999999999999</c:v>
                </c:pt>
                <c:pt idx="175">
                  <c:v>4.4630999999999998</c:v>
                </c:pt>
                <c:pt idx="176">
                  <c:v>4.4702999999999999</c:v>
                </c:pt>
                <c:pt idx="177">
                  <c:v>4.4882</c:v>
                </c:pt>
                <c:pt idx="178">
                  <c:v>4.5654000000000003</c:v>
                </c:pt>
                <c:pt idx="179">
                  <c:v>4.6216999999999997</c:v>
                </c:pt>
                <c:pt idx="180">
                  <c:v>4.6166</c:v>
                </c:pt>
                <c:pt idx="181">
                  <c:v>4.6353</c:v>
                </c:pt>
                <c:pt idx="182">
                  <c:v>4.6540999999999997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5F-499F-9FC7-F3FDB90BA91F}"/>
            </c:ext>
          </c:extLst>
        </c:ser>
        <c:ser>
          <c:idx val="3"/>
          <c:order val="3"/>
          <c:tx>
            <c:strRef>
              <c:f>'3.1.2022=100'!$AG$405</c:f>
              <c:strCache>
                <c:ptCount val="1"/>
                <c:pt idx="0">
                  <c:v>USD/PLN</c:v>
                </c:pt>
              </c:strCache>
            </c:strRef>
          </c:tx>
          <c:spPr>
            <a:ln w="254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'3.1.2022=100'!$AC$406:$AC$588</c:f>
              <c:numCache>
                <c:formatCode>m/d/yyyy</c:formatCode>
                <c:ptCount val="183"/>
                <c:pt idx="0">
                  <c:v>44928</c:v>
                </c:pt>
                <c:pt idx="1">
                  <c:v>44929</c:v>
                </c:pt>
                <c:pt idx="2">
                  <c:v>44930</c:v>
                </c:pt>
                <c:pt idx="3">
                  <c:v>44931</c:v>
                </c:pt>
                <c:pt idx="4">
                  <c:v>44932</c:v>
                </c:pt>
                <c:pt idx="5">
                  <c:v>44935</c:v>
                </c:pt>
                <c:pt idx="6">
                  <c:v>44936</c:v>
                </c:pt>
                <c:pt idx="7">
                  <c:v>44937</c:v>
                </c:pt>
                <c:pt idx="8">
                  <c:v>44938</c:v>
                </c:pt>
                <c:pt idx="9">
                  <c:v>44939</c:v>
                </c:pt>
                <c:pt idx="10">
                  <c:v>44942</c:v>
                </c:pt>
                <c:pt idx="11">
                  <c:v>44943</c:v>
                </c:pt>
                <c:pt idx="12">
                  <c:v>44944</c:v>
                </c:pt>
                <c:pt idx="13">
                  <c:v>44945</c:v>
                </c:pt>
                <c:pt idx="14">
                  <c:v>44946</c:v>
                </c:pt>
                <c:pt idx="15">
                  <c:v>44949</c:v>
                </c:pt>
                <c:pt idx="16">
                  <c:v>44950</c:v>
                </c:pt>
                <c:pt idx="17">
                  <c:v>44951</c:v>
                </c:pt>
                <c:pt idx="18">
                  <c:v>44952</c:v>
                </c:pt>
                <c:pt idx="19">
                  <c:v>44953</c:v>
                </c:pt>
                <c:pt idx="20">
                  <c:v>44956</c:v>
                </c:pt>
                <c:pt idx="21">
                  <c:v>44957</c:v>
                </c:pt>
                <c:pt idx="22">
                  <c:v>44958</c:v>
                </c:pt>
                <c:pt idx="23">
                  <c:v>44959</c:v>
                </c:pt>
                <c:pt idx="24">
                  <c:v>44960</c:v>
                </c:pt>
                <c:pt idx="25">
                  <c:v>44963</c:v>
                </c:pt>
                <c:pt idx="26">
                  <c:v>44964</c:v>
                </c:pt>
                <c:pt idx="27">
                  <c:v>44965</c:v>
                </c:pt>
                <c:pt idx="28">
                  <c:v>44966</c:v>
                </c:pt>
                <c:pt idx="29">
                  <c:v>44967</c:v>
                </c:pt>
                <c:pt idx="30">
                  <c:v>44970</c:v>
                </c:pt>
                <c:pt idx="31">
                  <c:v>44971</c:v>
                </c:pt>
                <c:pt idx="32">
                  <c:v>44972</c:v>
                </c:pt>
                <c:pt idx="33">
                  <c:v>44973</c:v>
                </c:pt>
                <c:pt idx="34">
                  <c:v>44974</c:v>
                </c:pt>
                <c:pt idx="35">
                  <c:v>44977</c:v>
                </c:pt>
                <c:pt idx="36">
                  <c:v>44978</c:v>
                </c:pt>
                <c:pt idx="37">
                  <c:v>44979</c:v>
                </c:pt>
                <c:pt idx="38">
                  <c:v>44980</c:v>
                </c:pt>
                <c:pt idx="39">
                  <c:v>44981</c:v>
                </c:pt>
                <c:pt idx="40">
                  <c:v>44984</c:v>
                </c:pt>
                <c:pt idx="41">
                  <c:v>44985</c:v>
                </c:pt>
                <c:pt idx="42">
                  <c:v>44986</c:v>
                </c:pt>
                <c:pt idx="43">
                  <c:v>44987</c:v>
                </c:pt>
                <c:pt idx="44">
                  <c:v>44988</c:v>
                </c:pt>
                <c:pt idx="45">
                  <c:v>44991</c:v>
                </c:pt>
                <c:pt idx="46">
                  <c:v>44992</c:v>
                </c:pt>
                <c:pt idx="47">
                  <c:v>44993</c:v>
                </c:pt>
                <c:pt idx="48">
                  <c:v>44994</c:v>
                </c:pt>
                <c:pt idx="49">
                  <c:v>44995</c:v>
                </c:pt>
                <c:pt idx="50">
                  <c:v>44998</c:v>
                </c:pt>
                <c:pt idx="51">
                  <c:v>44999</c:v>
                </c:pt>
                <c:pt idx="52">
                  <c:v>45000</c:v>
                </c:pt>
                <c:pt idx="53">
                  <c:v>45001</c:v>
                </c:pt>
                <c:pt idx="54">
                  <c:v>45002</c:v>
                </c:pt>
                <c:pt idx="55">
                  <c:v>45005</c:v>
                </c:pt>
                <c:pt idx="56">
                  <c:v>45006</c:v>
                </c:pt>
                <c:pt idx="57">
                  <c:v>45007</c:v>
                </c:pt>
                <c:pt idx="58">
                  <c:v>45008</c:v>
                </c:pt>
                <c:pt idx="59">
                  <c:v>45009</c:v>
                </c:pt>
                <c:pt idx="60">
                  <c:v>45012</c:v>
                </c:pt>
                <c:pt idx="61">
                  <c:v>45013</c:v>
                </c:pt>
                <c:pt idx="62">
                  <c:v>45014</c:v>
                </c:pt>
                <c:pt idx="63">
                  <c:v>45015</c:v>
                </c:pt>
                <c:pt idx="64">
                  <c:v>45016</c:v>
                </c:pt>
                <c:pt idx="65">
                  <c:v>45019</c:v>
                </c:pt>
                <c:pt idx="66">
                  <c:v>45020</c:v>
                </c:pt>
                <c:pt idx="67">
                  <c:v>45021</c:v>
                </c:pt>
                <c:pt idx="68">
                  <c:v>45022</c:v>
                </c:pt>
                <c:pt idx="69">
                  <c:v>45023</c:v>
                </c:pt>
                <c:pt idx="70">
                  <c:v>45026</c:v>
                </c:pt>
                <c:pt idx="71">
                  <c:v>45027</c:v>
                </c:pt>
                <c:pt idx="72">
                  <c:v>45028</c:v>
                </c:pt>
                <c:pt idx="73">
                  <c:v>45029</c:v>
                </c:pt>
                <c:pt idx="74">
                  <c:v>45030</c:v>
                </c:pt>
                <c:pt idx="75">
                  <c:v>45033</c:v>
                </c:pt>
                <c:pt idx="76">
                  <c:v>45034</c:v>
                </c:pt>
                <c:pt idx="77">
                  <c:v>45035</c:v>
                </c:pt>
                <c:pt idx="78">
                  <c:v>45036</c:v>
                </c:pt>
                <c:pt idx="79">
                  <c:v>45037</c:v>
                </c:pt>
                <c:pt idx="80">
                  <c:v>45040</c:v>
                </c:pt>
                <c:pt idx="81">
                  <c:v>45041</c:v>
                </c:pt>
                <c:pt idx="82">
                  <c:v>45042</c:v>
                </c:pt>
                <c:pt idx="83">
                  <c:v>45043</c:v>
                </c:pt>
                <c:pt idx="84">
                  <c:v>45044</c:v>
                </c:pt>
                <c:pt idx="85">
                  <c:v>45047</c:v>
                </c:pt>
                <c:pt idx="86">
                  <c:v>45048</c:v>
                </c:pt>
                <c:pt idx="87">
                  <c:v>45049</c:v>
                </c:pt>
                <c:pt idx="88">
                  <c:v>45050</c:v>
                </c:pt>
                <c:pt idx="89">
                  <c:v>45051</c:v>
                </c:pt>
                <c:pt idx="90">
                  <c:v>45054</c:v>
                </c:pt>
                <c:pt idx="91">
                  <c:v>45055</c:v>
                </c:pt>
                <c:pt idx="92">
                  <c:v>45056</c:v>
                </c:pt>
                <c:pt idx="93">
                  <c:v>45057</c:v>
                </c:pt>
                <c:pt idx="94">
                  <c:v>45058</c:v>
                </c:pt>
                <c:pt idx="95">
                  <c:v>45061</c:v>
                </c:pt>
                <c:pt idx="96">
                  <c:v>45062</c:v>
                </c:pt>
                <c:pt idx="97">
                  <c:v>45063</c:v>
                </c:pt>
                <c:pt idx="98">
                  <c:v>45064</c:v>
                </c:pt>
                <c:pt idx="99">
                  <c:v>45065</c:v>
                </c:pt>
                <c:pt idx="100">
                  <c:v>45068</c:v>
                </c:pt>
                <c:pt idx="101">
                  <c:v>45069</c:v>
                </c:pt>
                <c:pt idx="102">
                  <c:v>45070</c:v>
                </c:pt>
                <c:pt idx="103">
                  <c:v>45071</c:v>
                </c:pt>
                <c:pt idx="104">
                  <c:v>45072</c:v>
                </c:pt>
                <c:pt idx="105">
                  <c:v>45075</c:v>
                </c:pt>
                <c:pt idx="106">
                  <c:v>45076</c:v>
                </c:pt>
                <c:pt idx="107">
                  <c:v>45077</c:v>
                </c:pt>
                <c:pt idx="108">
                  <c:v>45078</c:v>
                </c:pt>
                <c:pt idx="109">
                  <c:v>45079</c:v>
                </c:pt>
                <c:pt idx="110">
                  <c:v>45082</c:v>
                </c:pt>
                <c:pt idx="111">
                  <c:v>45083</c:v>
                </c:pt>
                <c:pt idx="112">
                  <c:v>45084</c:v>
                </c:pt>
                <c:pt idx="113">
                  <c:v>45085</c:v>
                </c:pt>
                <c:pt idx="114">
                  <c:v>45086</c:v>
                </c:pt>
                <c:pt idx="115">
                  <c:v>45089</c:v>
                </c:pt>
                <c:pt idx="116">
                  <c:v>45090</c:v>
                </c:pt>
                <c:pt idx="117">
                  <c:v>45091</c:v>
                </c:pt>
                <c:pt idx="118">
                  <c:v>45092</c:v>
                </c:pt>
                <c:pt idx="119">
                  <c:v>45093</c:v>
                </c:pt>
                <c:pt idx="120">
                  <c:v>45096</c:v>
                </c:pt>
                <c:pt idx="121">
                  <c:v>45097</c:v>
                </c:pt>
                <c:pt idx="122">
                  <c:v>45098</c:v>
                </c:pt>
                <c:pt idx="123">
                  <c:v>45099</c:v>
                </c:pt>
                <c:pt idx="124">
                  <c:v>45100</c:v>
                </c:pt>
                <c:pt idx="125">
                  <c:v>45103</c:v>
                </c:pt>
                <c:pt idx="126">
                  <c:v>45104</c:v>
                </c:pt>
                <c:pt idx="127">
                  <c:v>45105</c:v>
                </c:pt>
                <c:pt idx="128">
                  <c:v>45106</c:v>
                </c:pt>
                <c:pt idx="129">
                  <c:v>45107</c:v>
                </c:pt>
                <c:pt idx="130">
                  <c:v>45110</c:v>
                </c:pt>
                <c:pt idx="131">
                  <c:v>45111</c:v>
                </c:pt>
                <c:pt idx="132">
                  <c:v>45112</c:v>
                </c:pt>
                <c:pt idx="133">
                  <c:v>45113</c:v>
                </c:pt>
                <c:pt idx="134">
                  <c:v>45114</c:v>
                </c:pt>
                <c:pt idx="135">
                  <c:v>45117</c:v>
                </c:pt>
                <c:pt idx="136">
                  <c:v>45118</c:v>
                </c:pt>
                <c:pt idx="137">
                  <c:v>45119</c:v>
                </c:pt>
                <c:pt idx="138">
                  <c:v>45120</c:v>
                </c:pt>
                <c:pt idx="139">
                  <c:v>45121</c:v>
                </c:pt>
                <c:pt idx="140">
                  <c:v>45124</c:v>
                </c:pt>
                <c:pt idx="141">
                  <c:v>45125</c:v>
                </c:pt>
                <c:pt idx="142">
                  <c:v>45126</c:v>
                </c:pt>
                <c:pt idx="143">
                  <c:v>45127</c:v>
                </c:pt>
                <c:pt idx="144">
                  <c:v>45128</c:v>
                </c:pt>
                <c:pt idx="145">
                  <c:v>45131</c:v>
                </c:pt>
                <c:pt idx="146">
                  <c:v>45132</c:v>
                </c:pt>
                <c:pt idx="147">
                  <c:v>45133</c:v>
                </c:pt>
                <c:pt idx="148">
                  <c:v>45134</c:v>
                </c:pt>
                <c:pt idx="149">
                  <c:v>45135</c:v>
                </c:pt>
                <c:pt idx="150">
                  <c:v>45138</c:v>
                </c:pt>
                <c:pt idx="151">
                  <c:v>45139</c:v>
                </c:pt>
                <c:pt idx="152">
                  <c:v>45140</c:v>
                </c:pt>
                <c:pt idx="153">
                  <c:v>45141</c:v>
                </c:pt>
                <c:pt idx="154">
                  <c:v>45142</c:v>
                </c:pt>
                <c:pt idx="155">
                  <c:v>45145</c:v>
                </c:pt>
                <c:pt idx="156">
                  <c:v>45146</c:v>
                </c:pt>
                <c:pt idx="157">
                  <c:v>45147</c:v>
                </c:pt>
                <c:pt idx="158">
                  <c:v>45148</c:v>
                </c:pt>
                <c:pt idx="159">
                  <c:v>45149</c:v>
                </c:pt>
                <c:pt idx="160">
                  <c:v>45152</c:v>
                </c:pt>
                <c:pt idx="161">
                  <c:v>45153</c:v>
                </c:pt>
                <c:pt idx="162">
                  <c:v>45154</c:v>
                </c:pt>
                <c:pt idx="163">
                  <c:v>45155</c:v>
                </c:pt>
                <c:pt idx="164">
                  <c:v>45156</c:v>
                </c:pt>
                <c:pt idx="165">
                  <c:v>45159</c:v>
                </c:pt>
                <c:pt idx="166">
                  <c:v>45160</c:v>
                </c:pt>
                <c:pt idx="167">
                  <c:v>45161</c:v>
                </c:pt>
                <c:pt idx="168">
                  <c:v>45162</c:v>
                </c:pt>
                <c:pt idx="169">
                  <c:v>45163</c:v>
                </c:pt>
                <c:pt idx="170">
                  <c:v>45166</c:v>
                </c:pt>
                <c:pt idx="171">
                  <c:v>45167</c:v>
                </c:pt>
                <c:pt idx="172">
                  <c:v>45168</c:v>
                </c:pt>
                <c:pt idx="173">
                  <c:v>45169</c:v>
                </c:pt>
                <c:pt idx="174">
                  <c:v>45170</c:v>
                </c:pt>
                <c:pt idx="175">
                  <c:v>45173</c:v>
                </c:pt>
                <c:pt idx="176">
                  <c:v>45174</c:v>
                </c:pt>
                <c:pt idx="177">
                  <c:v>45175</c:v>
                </c:pt>
                <c:pt idx="178">
                  <c:v>45176</c:v>
                </c:pt>
                <c:pt idx="179">
                  <c:v>45177</c:v>
                </c:pt>
                <c:pt idx="180">
                  <c:v>45180</c:v>
                </c:pt>
                <c:pt idx="181">
                  <c:v>45181</c:v>
                </c:pt>
                <c:pt idx="182">
                  <c:v>45182</c:v>
                </c:pt>
              </c:numCache>
            </c:numRef>
          </c:cat>
          <c:val>
            <c:numRef>
              <c:f>'3.1.2022=100'!$AG$406:$AG$588</c:f>
              <c:numCache>
                <c:formatCode>General</c:formatCode>
                <c:ptCount val="183"/>
                <c:pt idx="0">
                  <c:v>4.3615000000000004</c:v>
                </c:pt>
                <c:pt idx="1">
                  <c:v>4.3708999999999998</c:v>
                </c:pt>
                <c:pt idx="2">
                  <c:v>4.4286000000000003</c:v>
                </c:pt>
                <c:pt idx="3">
                  <c:v>4.3989000000000003</c:v>
                </c:pt>
                <c:pt idx="4">
                  <c:v>4.4466999999999999</c:v>
                </c:pt>
                <c:pt idx="5">
                  <c:v>4.4025999999999996</c:v>
                </c:pt>
                <c:pt idx="6">
                  <c:v>4.3688000000000002</c:v>
                </c:pt>
                <c:pt idx="7">
                  <c:v>4.3628</c:v>
                </c:pt>
                <c:pt idx="8">
                  <c:v>4.3502000000000001</c:v>
                </c:pt>
                <c:pt idx="9">
                  <c:v>4.3223000000000003</c:v>
                </c:pt>
                <c:pt idx="10">
                  <c:v>4.3334000000000001</c:v>
                </c:pt>
                <c:pt idx="11">
                  <c:v>4.3281000000000001</c:v>
                </c:pt>
                <c:pt idx="12">
                  <c:v>4.3509000000000002</c:v>
                </c:pt>
                <c:pt idx="13">
                  <c:v>4.3738999999999999</c:v>
                </c:pt>
                <c:pt idx="14">
                  <c:v>4.3541999999999996</c:v>
                </c:pt>
                <c:pt idx="15">
                  <c:v>4.3303000000000003</c:v>
                </c:pt>
                <c:pt idx="16">
                  <c:v>4.3315000000000001</c:v>
                </c:pt>
                <c:pt idx="17">
                  <c:v>4.3273000000000001</c:v>
                </c:pt>
                <c:pt idx="18">
                  <c:v>4.3136000000000001</c:v>
                </c:pt>
                <c:pt idx="19">
                  <c:v>4.3247</c:v>
                </c:pt>
                <c:pt idx="20">
                  <c:v>4.3314000000000004</c:v>
                </c:pt>
                <c:pt idx="21">
                  <c:v>4.3403</c:v>
                </c:pt>
                <c:pt idx="22">
                  <c:v>4.3343999999999996</c:v>
                </c:pt>
                <c:pt idx="23">
                  <c:v>4.2660999999999998</c:v>
                </c:pt>
                <c:pt idx="24">
                  <c:v>4.2915000000000001</c:v>
                </c:pt>
                <c:pt idx="25">
                  <c:v>4.3646000000000003</c:v>
                </c:pt>
                <c:pt idx="26">
                  <c:v>4.4194000000000004</c:v>
                </c:pt>
                <c:pt idx="27">
                  <c:v>4.4249000000000001</c:v>
                </c:pt>
                <c:pt idx="28">
                  <c:v>4.4188000000000001</c:v>
                </c:pt>
                <c:pt idx="29">
                  <c:v>4.4241999999999999</c:v>
                </c:pt>
                <c:pt idx="30">
                  <c:v>4.4611999999999998</c:v>
                </c:pt>
                <c:pt idx="31">
                  <c:v>4.4592999999999998</c:v>
                </c:pt>
                <c:pt idx="32">
                  <c:v>4.4462999999999999</c:v>
                </c:pt>
                <c:pt idx="33">
                  <c:v>4.4551999999999996</c:v>
                </c:pt>
                <c:pt idx="34">
                  <c:v>4.4710999999999999</c:v>
                </c:pt>
                <c:pt idx="35">
                  <c:v>4.4543999999999997</c:v>
                </c:pt>
                <c:pt idx="36">
                  <c:v>4.4364999999999997</c:v>
                </c:pt>
                <c:pt idx="37">
                  <c:v>4.4547999999999996</c:v>
                </c:pt>
                <c:pt idx="38">
                  <c:v>4.4724000000000004</c:v>
                </c:pt>
                <c:pt idx="39">
                  <c:v>4.4557000000000002</c:v>
                </c:pt>
                <c:pt idx="40">
                  <c:v>4.4703999999999997</c:v>
                </c:pt>
                <c:pt idx="41">
                  <c:v>4.4405999999999999</c:v>
                </c:pt>
                <c:pt idx="42">
                  <c:v>4.4480000000000004</c:v>
                </c:pt>
                <c:pt idx="43">
                  <c:v>4.3747999999999996</c:v>
                </c:pt>
                <c:pt idx="44">
                  <c:v>4.4313000000000002</c:v>
                </c:pt>
                <c:pt idx="45">
                  <c:v>4.4292999999999996</c:v>
                </c:pt>
                <c:pt idx="46">
                  <c:v>4.3882000000000003</c:v>
                </c:pt>
                <c:pt idx="47">
                  <c:v>4.4451999999999998</c:v>
                </c:pt>
                <c:pt idx="48">
                  <c:v>4.4344000000000001</c:v>
                </c:pt>
                <c:pt idx="49">
                  <c:v>4.4252000000000002</c:v>
                </c:pt>
                <c:pt idx="50">
                  <c:v>4.3795000000000002</c:v>
                </c:pt>
                <c:pt idx="51">
                  <c:v>4.3632</c:v>
                </c:pt>
                <c:pt idx="52">
                  <c:v>4.4404000000000003</c:v>
                </c:pt>
                <c:pt idx="53">
                  <c:v>4.4420999999999999</c:v>
                </c:pt>
                <c:pt idx="54">
                  <c:v>4.4249999999999998</c:v>
                </c:pt>
                <c:pt idx="55">
                  <c:v>4.4032</c:v>
                </c:pt>
                <c:pt idx="56">
                  <c:v>4.3845999999999998</c:v>
                </c:pt>
                <c:pt idx="57">
                  <c:v>4.3475000000000001</c:v>
                </c:pt>
                <c:pt idx="58">
                  <c:v>4.3079000000000001</c:v>
                </c:pt>
                <c:pt idx="59">
                  <c:v>4.3207000000000004</c:v>
                </c:pt>
                <c:pt idx="60">
                  <c:v>4.3467000000000002</c:v>
                </c:pt>
                <c:pt idx="61">
                  <c:v>4.3361000000000001</c:v>
                </c:pt>
                <c:pt idx="62">
                  <c:v>4.3136999999999999</c:v>
                </c:pt>
                <c:pt idx="63">
                  <c:v>4.32</c:v>
                </c:pt>
                <c:pt idx="64">
                  <c:v>4.2858000000000001</c:v>
                </c:pt>
                <c:pt idx="65">
                  <c:v>4.3254999999999999</c:v>
                </c:pt>
                <c:pt idx="66">
                  <c:v>4.2820999999999998</c:v>
                </c:pt>
                <c:pt idx="67">
                  <c:v>4.2664999999999997</c:v>
                </c:pt>
                <c:pt idx="68">
                  <c:v>4.2950999999999997</c:v>
                </c:pt>
                <c:pt idx="69">
                  <c:v>4.2884000000000002</c:v>
                </c:pt>
                <c:pt idx="70">
                  <c:v>4.2876000000000003</c:v>
                </c:pt>
                <c:pt idx="71">
                  <c:v>4.3117000000000001</c:v>
                </c:pt>
                <c:pt idx="72">
                  <c:v>4.2751000000000001</c:v>
                </c:pt>
                <c:pt idx="73">
                  <c:v>4.2300000000000004</c:v>
                </c:pt>
                <c:pt idx="74">
                  <c:v>4.1917</c:v>
                </c:pt>
                <c:pt idx="75">
                  <c:v>4.2225999999999999</c:v>
                </c:pt>
                <c:pt idx="76">
                  <c:v>4.2380000000000004</c:v>
                </c:pt>
                <c:pt idx="77">
                  <c:v>4.2089999999999996</c:v>
                </c:pt>
                <c:pt idx="78">
                  <c:v>4.2176</c:v>
                </c:pt>
                <c:pt idx="79">
                  <c:v>4.1904000000000003</c:v>
                </c:pt>
                <c:pt idx="80">
                  <c:v>4.1959</c:v>
                </c:pt>
                <c:pt idx="81">
                  <c:v>4.1570999999999998</c:v>
                </c:pt>
                <c:pt idx="82">
                  <c:v>4.1825999999999999</c:v>
                </c:pt>
                <c:pt idx="83">
                  <c:v>4.1477000000000004</c:v>
                </c:pt>
                <c:pt idx="84">
                  <c:v>4.1464999999999996</c:v>
                </c:pt>
                <c:pt idx="85">
                  <c:v>4.1680999999999999</c:v>
                </c:pt>
                <c:pt idx="86">
                  <c:v>4.1969000000000003</c:v>
                </c:pt>
                <c:pt idx="87">
                  <c:v>4.1566999999999998</c:v>
                </c:pt>
                <c:pt idx="88">
                  <c:v>4.1451000000000002</c:v>
                </c:pt>
                <c:pt idx="89">
                  <c:v>4.1603000000000003</c:v>
                </c:pt>
                <c:pt idx="90">
                  <c:v>4.1481000000000003</c:v>
                </c:pt>
                <c:pt idx="91">
                  <c:v>4.1471999999999998</c:v>
                </c:pt>
                <c:pt idx="92">
                  <c:v>4.1496000000000004</c:v>
                </c:pt>
                <c:pt idx="93">
                  <c:v>4.1121999999999996</c:v>
                </c:pt>
                <c:pt idx="94">
                  <c:v>4.1589</c:v>
                </c:pt>
                <c:pt idx="95">
                  <c:v>4.16</c:v>
                </c:pt>
                <c:pt idx="96">
                  <c:v>4.1402000000000001</c:v>
                </c:pt>
                <c:pt idx="97">
                  <c:v>4.1325000000000003</c:v>
                </c:pt>
                <c:pt idx="98">
                  <c:v>4.1700999999999997</c:v>
                </c:pt>
                <c:pt idx="99">
                  <c:v>4.2164999999999999</c:v>
                </c:pt>
                <c:pt idx="100">
                  <c:v>4.1978999999999997</c:v>
                </c:pt>
                <c:pt idx="101">
                  <c:v>4.1627000000000001</c:v>
                </c:pt>
                <c:pt idx="102">
                  <c:v>4.1665000000000001</c:v>
                </c:pt>
                <c:pt idx="103">
                  <c:v>4.1901000000000002</c:v>
                </c:pt>
                <c:pt idx="104">
                  <c:v>4.1971999999999996</c:v>
                </c:pt>
                <c:pt idx="105">
                  <c:v>4.2217000000000002</c:v>
                </c:pt>
                <c:pt idx="106">
                  <c:v>4.2161</c:v>
                </c:pt>
                <c:pt idx="107">
                  <c:v>4.2260999999999997</c:v>
                </c:pt>
                <c:pt idx="108">
                  <c:v>4.2321999999999997</c:v>
                </c:pt>
                <c:pt idx="109">
                  <c:v>4.1947000000000001</c:v>
                </c:pt>
                <c:pt idx="110">
                  <c:v>4.1989999999999998</c:v>
                </c:pt>
                <c:pt idx="111">
                  <c:v>4.1756000000000002</c:v>
                </c:pt>
                <c:pt idx="112">
                  <c:v>4.1797000000000004</c:v>
                </c:pt>
                <c:pt idx="113">
                  <c:v>4.1902999999999997</c:v>
                </c:pt>
                <c:pt idx="114">
                  <c:v>4.1441999999999997</c:v>
                </c:pt>
                <c:pt idx="115">
                  <c:v>4.1317000000000004</c:v>
                </c:pt>
                <c:pt idx="116">
                  <c:v>4.1315</c:v>
                </c:pt>
                <c:pt idx="117">
                  <c:v>4.1569000000000003</c:v>
                </c:pt>
                <c:pt idx="118">
                  <c:v>4.1032000000000002</c:v>
                </c:pt>
                <c:pt idx="119">
                  <c:v>4.0658000000000003</c:v>
                </c:pt>
                <c:pt idx="120">
                  <c:v>4.0728</c:v>
                </c:pt>
                <c:pt idx="121">
                  <c:v>4.0717999999999996</c:v>
                </c:pt>
                <c:pt idx="122">
                  <c:v>4.0685000000000002</c:v>
                </c:pt>
                <c:pt idx="123">
                  <c:v>4.0304000000000002</c:v>
                </c:pt>
                <c:pt idx="124">
                  <c:v>4.0343</c:v>
                </c:pt>
                <c:pt idx="125">
                  <c:v>4.0690999999999997</c:v>
                </c:pt>
                <c:pt idx="126">
                  <c:v>4.0683999999999996</c:v>
                </c:pt>
                <c:pt idx="127">
                  <c:v>4.0556000000000001</c:v>
                </c:pt>
                <c:pt idx="128">
                  <c:v>4.0975999999999999</c:v>
                </c:pt>
                <c:pt idx="129">
                  <c:v>4.0876000000000001</c:v>
                </c:pt>
                <c:pt idx="130">
                  <c:v>4.0620000000000003</c:v>
                </c:pt>
                <c:pt idx="131">
                  <c:v>4.0629999999999997</c:v>
                </c:pt>
                <c:pt idx="132">
                  <c:v>4.0726000000000004</c:v>
                </c:pt>
                <c:pt idx="133">
                  <c:v>4.1117999999999997</c:v>
                </c:pt>
                <c:pt idx="134">
                  <c:v>4.1159999999999997</c:v>
                </c:pt>
                <c:pt idx="135">
                  <c:v>4.0595999999999997</c:v>
                </c:pt>
                <c:pt idx="136">
                  <c:v>4.0362999999999998</c:v>
                </c:pt>
                <c:pt idx="137">
                  <c:v>4.0285000000000002</c:v>
                </c:pt>
                <c:pt idx="138">
                  <c:v>3.9819</c:v>
                </c:pt>
                <c:pt idx="139">
                  <c:v>3.9592000000000001</c:v>
                </c:pt>
                <c:pt idx="140">
                  <c:v>3.9691999999999998</c:v>
                </c:pt>
                <c:pt idx="141">
                  <c:v>3.9514999999999998</c:v>
                </c:pt>
                <c:pt idx="142">
                  <c:v>3.9613999999999998</c:v>
                </c:pt>
                <c:pt idx="143">
                  <c:v>3.9695999999999998</c:v>
                </c:pt>
                <c:pt idx="144">
                  <c:v>3.9988000000000001</c:v>
                </c:pt>
                <c:pt idx="145">
                  <c:v>4.0122999999999998</c:v>
                </c:pt>
                <c:pt idx="146">
                  <c:v>4.0218999999999996</c:v>
                </c:pt>
                <c:pt idx="147">
                  <c:v>4.0095000000000001</c:v>
                </c:pt>
                <c:pt idx="148">
                  <c:v>3.992</c:v>
                </c:pt>
                <c:pt idx="149">
                  <c:v>4.0282</c:v>
                </c:pt>
                <c:pt idx="150">
                  <c:v>4.0021000000000004</c:v>
                </c:pt>
                <c:pt idx="151">
                  <c:v>4.0012999999999996</c:v>
                </c:pt>
                <c:pt idx="152">
                  <c:v>4.0378999999999996</c:v>
                </c:pt>
                <c:pt idx="153">
                  <c:v>4.0602999999999998</c:v>
                </c:pt>
                <c:pt idx="154">
                  <c:v>4.0697999999999999</c:v>
                </c:pt>
                <c:pt idx="155">
                  <c:v>4.0323000000000002</c:v>
                </c:pt>
                <c:pt idx="156">
                  <c:v>4.0209999999999999</c:v>
                </c:pt>
                <c:pt idx="157">
                  <c:v>4.0686</c:v>
                </c:pt>
                <c:pt idx="158">
                  <c:v>4.0673000000000004</c:v>
                </c:pt>
                <c:pt idx="159">
                  <c:v>4.0441000000000003</c:v>
                </c:pt>
                <c:pt idx="160">
                  <c:v>4.0496999999999996</c:v>
                </c:pt>
                <c:pt idx="161">
                  <c:v>4.0776000000000003</c:v>
                </c:pt>
                <c:pt idx="162">
                  <c:v>4.1018999999999997</c:v>
                </c:pt>
                <c:pt idx="163">
                  <c:v>4.1093000000000002</c:v>
                </c:pt>
                <c:pt idx="164">
                  <c:v>4.109</c:v>
                </c:pt>
                <c:pt idx="165">
                  <c:v>4.0999999999999996</c:v>
                </c:pt>
                <c:pt idx="166">
                  <c:v>4.1048</c:v>
                </c:pt>
                <c:pt idx="167">
                  <c:v>4.1173999999999999</c:v>
                </c:pt>
                <c:pt idx="168">
                  <c:v>4.1098999999999997</c:v>
                </c:pt>
                <c:pt idx="169">
                  <c:v>4.1407999999999996</c:v>
                </c:pt>
                <c:pt idx="170">
                  <c:v>4.1361999999999997</c:v>
                </c:pt>
                <c:pt idx="171">
                  <c:v>4.1256000000000004</c:v>
                </c:pt>
                <c:pt idx="172">
                  <c:v>4.1067</c:v>
                </c:pt>
                <c:pt idx="173">
                  <c:v>4.0856000000000003</c:v>
                </c:pt>
                <c:pt idx="174">
                  <c:v>4.1227999999999998</c:v>
                </c:pt>
                <c:pt idx="175">
                  <c:v>4.1421999999999999</c:v>
                </c:pt>
                <c:pt idx="176">
                  <c:v>4.1425000000000001</c:v>
                </c:pt>
                <c:pt idx="177">
                  <c:v>4.1849999999999996</c:v>
                </c:pt>
                <c:pt idx="178">
                  <c:v>4.258</c:v>
                </c:pt>
                <c:pt idx="179">
                  <c:v>4.3204000000000002</c:v>
                </c:pt>
                <c:pt idx="180">
                  <c:v>4.3051000000000004</c:v>
                </c:pt>
                <c:pt idx="181">
                  <c:v>4.3163</c:v>
                </c:pt>
                <c:pt idx="182">
                  <c:v>4.3254000000000001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5F-499F-9FC7-F3FDB90BA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6179871"/>
        <c:axId val="1418903807"/>
      </c:lineChart>
      <c:lineChart>
        <c:grouping val="standard"/>
        <c:varyColors val="0"/>
        <c:ser>
          <c:idx val="0"/>
          <c:order val="0"/>
          <c:tx>
            <c:strRef>
              <c:f>'3.1.2022=100'!$AD$405</c:f>
              <c:strCache>
                <c:ptCount val="1"/>
                <c:pt idx="0">
                  <c:v>EUR/CZK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'3.1.2022=100'!$AC$406:$AC$588</c:f>
              <c:numCache>
                <c:formatCode>m/d/yyyy</c:formatCode>
                <c:ptCount val="183"/>
                <c:pt idx="0">
                  <c:v>44928</c:v>
                </c:pt>
                <c:pt idx="1">
                  <c:v>44929</c:v>
                </c:pt>
                <c:pt idx="2">
                  <c:v>44930</c:v>
                </c:pt>
                <c:pt idx="3">
                  <c:v>44931</c:v>
                </c:pt>
                <c:pt idx="4">
                  <c:v>44932</c:v>
                </c:pt>
                <c:pt idx="5">
                  <c:v>44935</c:v>
                </c:pt>
                <c:pt idx="6">
                  <c:v>44936</c:v>
                </c:pt>
                <c:pt idx="7">
                  <c:v>44937</c:v>
                </c:pt>
                <c:pt idx="8">
                  <c:v>44938</c:v>
                </c:pt>
                <c:pt idx="9">
                  <c:v>44939</c:v>
                </c:pt>
                <c:pt idx="10">
                  <c:v>44942</c:v>
                </c:pt>
                <c:pt idx="11">
                  <c:v>44943</c:v>
                </c:pt>
                <c:pt idx="12">
                  <c:v>44944</c:v>
                </c:pt>
                <c:pt idx="13">
                  <c:v>44945</c:v>
                </c:pt>
                <c:pt idx="14">
                  <c:v>44946</c:v>
                </c:pt>
                <c:pt idx="15">
                  <c:v>44949</c:v>
                </c:pt>
                <c:pt idx="16">
                  <c:v>44950</c:v>
                </c:pt>
                <c:pt idx="17">
                  <c:v>44951</c:v>
                </c:pt>
                <c:pt idx="18">
                  <c:v>44952</c:v>
                </c:pt>
                <c:pt idx="19">
                  <c:v>44953</c:v>
                </c:pt>
                <c:pt idx="20">
                  <c:v>44956</c:v>
                </c:pt>
                <c:pt idx="21">
                  <c:v>44957</c:v>
                </c:pt>
                <c:pt idx="22">
                  <c:v>44958</c:v>
                </c:pt>
                <c:pt idx="23">
                  <c:v>44959</c:v>
                </c:pt>
                <c:pt idx="24">
                  <c:v>44960</c:v>
                </c:pt>
                <c:pt idx="25">
                  <c:v>44963</c:v>
                </c:pt>
                <c:pt idx="26">
                  <c:v>44964</c:v>
                </c:pt>
                <c:pt idx="27">
                  <c:v>44965</c:v>
                </c:pt>
                <c:pt idx="28">
                  <c:v>44966</c:v>
                </c:pt>
                <c:pt idx="29">
                  <c:v>44967</c:v>
                </c:pt>
                <c:pt idx="30">
                  <c:v>44970</c:v>
                </c:pt>
                <c:pt idx="31">
                  <c:v>44971</c:v>
                </c:pt>
                <c:pt idx="32">
                  <c:v>44972</c:v>
                </c:pt>
                <c:pt idx="33">
                  <c:v>44973</c:v>
                </c:pt>
                <c:pt idx="34">
                  <c:v>44974</c:v>
                </c:pt>
                <c:pt idx="35">
                  <c:v>44977</c:v>
                </c:pt>
                <c:pt idx="36">
                  <c:v>44978</c:v>
                </c:pt>
                <c:pt idx="37">
                  <c:v>44979</c:v>
                </c:pt>
                <c:pt idx="38">
                  <c:v>44980</c:v>
                </c:pt>
                <c:pt idx="39">
                  <c:v>44981</c:v>
                </c:pt>
                <c:pt idx="40">
                  <c:v>44984</c:v>
                </c:pt>
                <c:pt idx="41">
                  <c:v>44985</c:v>
                </c:pt>
                <c:pt idx="42">
                  <c:v>44986</c:v>
                </c:pt>
                <c:pt idx="43">
                  <c:v>44987</c:v>
                </c:pt>
                <c:pt idx="44">
                  <c:v>44988</c:v>
                </c:pt>
                <c:pt idx="45">
                  <c:v>44991</c:v>
                </c:pt>
                <c:pt idx="46">
                  <c:v>44992</c:v>
                </c:pt>
                <c:pt idx="47">
                  <c:v>44993</c:v>
                </c:pt>
                <c:pt idx="48">
                  <c:v>44994</c:v>
                </c:pt>
                <c:pt idx="49">
                  <c:v>44995</c:v>
                </c:pt>
                <c:pt idx="50">
                  <c:v>44998</c:v>
                </c:pt>
                <c:pt idx="51">
                  <c:v>44999</c:v>
                </c:pt>
                <c:pt idx="52">
                  <c:v>45000</c:v>
                </c:pt>
                <c:pt idx="53">
                  <c:v>45001</c:v>
                </c:pt>
                <c:pt idx="54">
                  <c:v>45002</c:v>
                </c:pt>
                <c:pt idx="55">
                  <c:v>45005</c:v>
                </c:pt>
                <c:pt idx="56">
                  <c:v>45006</c:v>
                </c:pt>
                <c:pt idx="57">
                  <c:v>45007</c:v>
                </c:pt>
                <c:pt idx="58">
                  <c:v>45008</c:v>
                </c:pt>
                <c:pt idx="59">
                  <c:v>45009</c:v>
                </c:pt>
                <c:pt idx="60">
                  <c:v>45012</c:v>
                </c:pt>
                <c:pt idx="61">
                  <c:v>45013</c:v>
                </c:pt>
                <c:pt idx="62">
                  <c:v>45014</c:v>
                </c:pt>
                <c:pt idx="63">
                  <c:v>45015</c:v>
                </c:pt>
                <c:pt idx="64">
                  <c:v>45016</c:v>
                </c:pt>
                <c:pt idx="65">
                  <c:v>45019</c:v>
                </c:pt>
                <c:pt idx="66">
                  <c:v>45020</c:v>
                </c:pt>
                <c:pt idx="67">
                  <c:v>45021</c:v>
                </c:pt>
                <c:pt idx="68">
                  <c:v>45022</c:v>
                </c:pt>
                <c:pt idx="69">
                  <c:v>45023</c:v>
                </c:pt>
                <c:pt idx="70">
                  <c:v>45026</c:v>
                </c:pt>
                <c:pt idx="71">
                  <c:v>45027</c:v>
                </c:pt>
                <c:pt idx="72">
                  <c:v>45028</c:v>
                </c:pt>
                <c:pt idx="73">
                  <c:v>45029</c:v>
                </c:pt>
                <c:pt idx="74">
                  <c:v>45030</c:v>
                </c:pt>
                <c:pt idx="75">
                  <c:v>45033</c:v>
                </c:pt>
                <c:pt idx="76">
                  <c:v>45034</c:v>
                </c:pt>
                <c:pt idx="77">
                  <c:v>45035</c:v>
                </c:pt>
                <c:pt idx="78">
                  <c:v>45036</c:v>
                </c:pt>
                <c:pt idx="79">
                  <c:v>45037</c:v>
                </c:pt>
                <c:pt idx="80">
                  <c:v>45040</c:v>
                </c:pt>
                <c:pt idx="81">
                  <c:v>45041</c:v>
                </c:pt>
                <c:pt idx="82">
                  <c:v>45042</c:v>
                </c:pt>
                <c:pt idx="83">
                  <c:v>45043</c:v>
                </c:pt>
                <c:pt idx="84">
                  <c:v>45044</c:v>
                </c:pt>
                <c:pt idx="85">
                  <c:v>45047</c:v>
                </c:pt>
                <c:pt idx="86">
                  <c:v>45048</c:v>
                </c:pt>
                <c:pt idx="87">
                  <c:v>45049</c:v>
                </c:pt>
                <c:pt idx="88">
                  <c:v>45050</c:v>
                </c:pt>
                <c:pt idx="89">
                  <c:v>45051</c:v>
                </c:pt>
                <c:pt idx="90">
                  <c:v>45054</c:v>
                </c:pt>
                <c:pt idx="91">
                  <c:v>45055</c:v>
                </c:pt>
                <c:pt idx="92">
                  <c:v>45056</c:v>
                </c:pt>
                <c:pt idx="93">
                  <c:v>45057</c:v>
                </c:pt>
                <c:pt idx="94">
                  <c:v>45058</c:v>
                </c:pt>
                <c:pt idx="95">
                  <c:v>45061</c:v>
                </c:pt>
                <c:pt idx="96">
                  <c:v>45062</c:v>
                </c:pt>
                <c:pt idx="97">
                  <c:v>45063</c:v>
                </c:pt>
                <c:pt idx="98">
                  <c:v>45064</c:v>
                </c:pt>
                <c:pt idx="99">
                  <c:v>45065</c:v>
                </c:pt>
                <c:pt idx="100">
                  <c:v>45068</c:v>
                </c:pt>
                <c:pt idx="101">
                  <c:v>45069</c:v>
                </c:pt>
                <c:pt idx="102">
                  <c:v>45070</c:v>
                </c:pt>
                <c:pt idx="103">
                  <c:v>45071</c:v>
                </c:pt>
                <c:pt idx="104">
                  <c:v>45072</c:v>
                </c:pt>
                <c:pt idx="105">
                  <c:v>45075</c:v>
                </c:pt>
                <c:pt idx="106">
                  <c:v>45076</c:v>
                </c:pt>
                <c:pt idx="107">
                  <c:v>45077</c:v>
                </c:pt>
                <c:pt idx="108">
                  <c:v>45078</c:v>
                </c:pt>
                <c:pt idx="109">
                  <c:v>45079</c:v>
                </c:pt>
                <c:pt idx="110">
                  <c:v>45082</c:v>
                </c:pt>
                <c:pt idx="111">
                  <c:v>45083</c:v>
                </c:pt>
                <c:pt idx="112">
                  <c:v>45084</c:v>
                </c:pt>
                <c:pt idx="113">
                  <c:v>45085</c:v>
                </c:pt>
                <c:pt idx="114">
                  <c:v>45086</c:v>
                </c:pt>
                <c:pt idx="115">
                  <c:v>45089</c:v>
                </c:pt>
                <c:pt idx="116">
                  <c:v>45090</c:v>
                </c:pt>
                <c:pt idx="117">
                  <c:v>45091</c:v>
                </c:pt>
                <c:pt idx="118">
                  <c:v>45092</c:v>
                </c:pt>
                <c:pt idx="119">
                  <c:v>45093</c:v>
                </c:pt>
                <c:pt idx="120">
                  <c:v>45096</c:v>
                </c:pt>
                <c:pt idx="121">
                  <c:v>45097</c:v>
                </c:pt>
                <c:pt idx="122">
                  <c:v>45098</c:v>
                </c:pt>
                <c:pt idx="123">
                  <c:v>45099</c:v>
                </c:pt>
                <c:pt idx="124">
                  <c:v>45100</c:v>
                </c:pt>
                <c:pt idx="125">
                  <c:v>45103</c:v>
                </c:pt>
                <c:pt idx="126">
                  <c:v>45104</c:v>
                </c:pt>
                <c:pt idx="127">
                  <c:v>45105</c:v>
                </c:pt>
                <c:pt idx="128">
                  <c:v>45106</c:v>
                </c:pt>
                <c:pt idx="129">
                  <c:v>45107</c:v>
                </c:pt>
                <c:pt idx="130">
                  <c:v>45110</c:v>
                </c:pt>
                <c:pt idx="131">
                  <c:v>45111</c:v>
                </c:pt>
                <c:pt idx="132">
                  <c:v>45112</c:v>
                </c:pt>
                <c:pt idx="133">
                  <c:v>45113</c:v>
                </c:pt>
                <c:pt idx="134">
                  <c:v>45114</c:v>
                </c:pt>
                <c:pt idx="135">
                  <c:v>45117</c:v>
                </c:pt>
                <c:pt idx="136">
                  <c:v>45118</c:v>
                </c:pt>
                <c:pt idx="137">
                  <c:v>45119</c:v>
                </c:pt>
                <c:pt idx="138">
                  <c:v>45120</c:v>
                </c:pt>
                <c:pt idx="139">
                  <c:v>45121</c:v>
                </c:pt>
                <c:pt idx="140">
                  <c:v>45124</c:v>
                </c:pt>
                <c:pt idx="141">
                  <c:v>45125</c:v>
                </c:pt>
                <c:pt idx="142">
                  <c:v>45126</c:v>
                </c:pt>
                <c:pt idx="143">
                  <c:v>45127</c:v>
                </c:pt>
                <c:pt idx="144">
                  <c:v>45128</c:v>
                </c:pt>
                <c:pt idx="145">
                  <c:v>45131</c:v>
                </c:pt>
                <c:pt idx="146">
                  <c:v>45132</c:v>
                </c:pt>
                <c:pt idx="147">
                  <c:v>45133</c:v>
                </c:pt>
                <c:pt idx="148">
                  <c:v>45134</c:v>
                </c:pt>
                <c:pt idx="149">
                  <c:v>45135</c:v>
                </c:pt>
                <c:pt idx="150">
                  <c:v>45138</c:v>
                </c:pt>
                <c:pt idx="151">
                  <c:v>45139</c:v>
                </c:pt>
                <c:pt idx="152">
                  <c:v>45140</c:v>
                </c:pt>
                <c:pt idx="153">
                  <c:v>45141</c:v>
                </c:pt>
                <c:pt idx="154">
                  <c:v>45142</c:v>
                </c:pt>
                <c:pt idx="155">
                  <c:v>45145</c:v>
                </c:pt>
                <c:pt idx="156">
                  <c:v>45146</c:v>
                </c:pt>
                <c:pt idx="157">
                  <c:v>45147</c:v>
                </c:pt>
                <c:pt idx="158">
                  <c:v>45148</c:v>
                </c:pt>
                <c:pt idx="159">
                  <c:v>45149</c:v>
                </c:pt>
                <c:pt idx="160">
                  <c:v>45152</c:v>
                </c:pt>
                <c:pt idx="161">
                  <c:v>45153</c:v>
                </c:pt>
                <c:pt idx="162">
                  <c:v>45154</c:v>
                </c:pt>
                <c:pt idx="163">
                  <c:v>45155</c:v>
                </c:pt>
                <c:pt idx="164">
                  <c:v>45156</c:v>
                </c:pt>
                <c:pt idx="165">
                  <c:v>45159</c:v>
                </c:pt>
                <c:pt idx="166">
                  <c:v>45160</c:v>
                </c:pt>
                <c:pt idx="167">
                  <c:v>45161</c:v>
                </c:pt>
                <c:pt idx="168">
                  <c:v>45162</c:v>
                </c:pt>
                <c:pt idx="169">
                  <c:v>45163</c:v>
                </c:pt>
                <c:pt idx="170">
                  <c:v>45166</c:v>
                </c:pt>
                <c:pt idx="171">
                  <c:v>45167</c:v>
                </c:pt>
                <c:pt idx="172">
                  <c:v>45168</c:v>
                </c:pt>
                <c:pt idx="173">
                  <c:v>45169</c:v>
                </c:pt>
                <c:pt idx="174">
                  <c:v>45170</c:v>
                </c:pt>
                <c:pt idx="175">
                  <c:v>45173</c:v>
                </c:pt>
                <c:pt idx="176">
                  <c:v>45174</c:v>
                </c:pt>
                <c:pt idx="177">
                  <c:v>45175</c:v>
                </c:pt>
                <c:pt idx="178">
                  <c:v>45176</c:v>
                </c:pt>
                <c:pt idx="179">
                  <c:v>45177</c:v>
                </c:pt>
                <c:pt idx="180">
                  <c:v>45180</c:v>
                </c:pt>
                <c:pt idx="181">
                  <c:v>45181</c:v>
                </c:pt>
                <c:pt idx="182">
                  <c:v>45182</c:v>
                </c:pt>
              </c:numCache>
            </c:numRef>
          </c:cat>
          <c:val>
            <c:numRef>
              <c:f>'3.1.2022=100'!$AD$406:$AD$588</c:f>
              <c:numCache>
                <c:formatCode>General</c:formatCode>
                <c:ptCount val="183"/>
                <c:pt idx="0">
                  <c:v>23.954000000000001</c:v>
                </c:pt>
                <c:pt idx="1">
                  <c:v>24.1099</c:v>
                </c:pt>
                <c:pt idx="2">
                  <c:v>24.028600000000001</c:v>
                </c:pt>
                <c:pt idx="3">
                  <c:v>23.9253</c:v>
                </c:pt>
                <c:pt idx="4">
                  <c:v>24.0031</c:v>
                </c:pt>
                <c:pt idx="5">
                  <c:v>23.941600000000001</c:v>
                </c:pt>
                <c:pt idx="6">
                  <c:v>23.9224</c:v>
                </c:pt>
                <c:pt idx="7">
                  <c:v>23.922599999999999</c:v>
                </c:pt>
                <c:pt idx="8">
                  <c:v>23.977399999999999</c:v>
                </c:pt>
                <c:pt idx="9">
                  <c:v>23.990400000000001</c:v>
                </c:pt>
                <c:pt idx="10">
                  <c:v>23.951599999999999</c:v>
                </c:pt>
                <c:pt idx="11">
                  <c:v>23.988</c:v>
                </c:pt>
                <c:pt idx="12">
                  <c:v>23.937000000000001</c:v>
                </c:pt>
                <c:pt idx="13">
                  <c:v>23.909800000000001</c:v>
                </c:pt>
                <c:pt idx="14">
                  <c:v>23.915099999999999</c:v>
                </c:pt>
                <c:pt idx="15">
                  <c:v>23.895</c:v>
                </c:pt>
                <c:pt idx="16">
                  <c:v>23.810300000000002</c:v>
                </c:pt>
                <c:pt idx="17">
                  <c:v>23.861699999999999</c:v>
                </c:pt>
                <c:pt idx="18">
                  <c:v>23.766300000000001</c:v>
                </c:pt>
                <c:pt idx="19">
                  <c:v>23.802800000000001</c:v>
                </c:pt>
                <c:pt idx="20">
                  <c:v>23.778700000000001</c:v>
                </c:pt>
                <c:pt idx="21">
                  <c:v>23.7836</c:v>
                </c:pt>
                <c:pt idx="22">
                  <c:v>23.7758</c:v>
                </c:pt>
                <c:pt idx="23">
                  <c:v>23.7286</c:v>
                </c:pt>
                <c:pt idx="24">
                  <c:v>23.727</c:v>
                </c:pt>
                <c:pt idx="25">
                  <c:v>23.757000000000001</c:v>
                </c:pt>
                <c:pt idx="26">
                  <c:v>23.816800000000001</c:v>
                </c:pt>
                <c:pt idx="27">
                  <c:v>23.7729</c:v>
                </c:pt>
                <c:pt idx="28">
                  <c:v>23.756699999999999</c:v>
                </c:pt>
                <c:pt idx="29">
                  <c:v>23.689699999999998</c:v>
                </c:pt>
                <c:pt idx="30">
                  <c:v>23.681999999999999</c:v>
                </c:pt>
                <c:pt idx="31">
                  <c:v>23.714300000000001</c:v>
                </c:pt>
                <c:pt idx="32">
                  <c:v>23.682600000000001</c:v>
                </c:pt>
                <c:pt idx="33">
                  <c:v>23.616800000000001</c:v>
                </c:pt>
                <c:pt idx="34">
                  <c:v>23.650300000000001</c:v>
                </c:pt>
                <c:pt idx="35">
                  <c:v>23.690899999999999</c:v>
                </c:pt>
                <c:pt idx="36">
                  <c:v>23.667300000000001</c:v>
                </c:pt>
                <c:pt idx="37">
                  <c:v>23.709099999999999</c:v>
                </c:pt>
                <c:pt idx="38">
                  <c:v>23.623699999999999</c:v>
                </c:pt>
                <c:pt idx="39">
                  <c:v>23.605499999999999</c:v>
                </c:pt>
                <c:pt idx="40">
                  <c:v>23.6404</c:v>
                </c:pt>
                <c:pt idx="41">
                  <c:v>23.624400000000001</c:v>
                </c:pt>
                <c:pt idx="42">
                  <c:v>23.486499999999999</c:v>
                </c:pt>
                <c:pt idx="43">
                  <c:v>23.341000000000001</c:v>
                </c:pt>
                <c:pt idx="44">
                  <c:v>23.427199999999999</c:v>
                </c:pt>
                <c:pt idx="45">
                  <c:v>23.4331</c:v>
                </c:pt>
                <c:pt idx="46">
                  <c:v>23.521799999999999</c:v>
                </c:pt>
                <c:pt idx="47">
                  <c:v>23.479700000000001</c:v>
                </c:pt>
                <c:pt idx="48">
                  <c:v>23.535</c:v>
                </c:pt>
                <c:pt idx="49">
                  <c:v>23.6021</c:v>
                </c:pt>
                <c:pt idx="50">
                  <c:v>23.619499999999999</c:v>
                </c:pt>
                <c:pt idx="51">
                  <c:v>23.676400000000001</c:v>
                </c:pt>
                <c:pt idx="52">
                  <c:v>23.954000000000001</c:v>
                </c:pt>
                <c:pt idx="53">
                  <c:v>24.034600000000001</c:v>
                </c:pt>
                <c:pt idx="54">
                  <c:v>23.979600000000001</c:v>
                </c:pt>
                <c:pt idx="55">
                  <c:v>23.969799999999999</c:v>
                </c:pt>
                <c:pt idx="56">
                  <c:v>23.975100000000001</c:v>
                </c:pt>
                <c:pt idx="57">
                  <c:v>23.774100000000001</c:v>
                </c:pt>
                <c:pt idx="58">
                  <c:v>23.654399999999999</c:v>
                </c:pt>
                <c:pt idx="59">
                  <c:v>23.602499999999999</c:v>
                </c:pt>
                <c:pt idx="60">
                  <c:v>23.651399999999999</c:v>
                </c:pt>
                <c:pt idx="61">
                  <c:v>23.772300000000001</c:v>
                </c:pt>
                <c:pt idx="62">
                  <c:v>23.6328</c:v>
                </c:pt>
                <c:pt idx="63">
                  <c:v>23.560700000000001</c:v>
                </c:pt>
                <c:pt idx="64">
                  <c:v>23.5123</c:v>
                </c:pt>
                <c:pt idx="65">
                  <c:v>23.472300000000001</c:v>
                </c:pt>
                <c:pt idx="66">
                  <c:v>23.433399999999999</c:v>
                </c:pt>
                <c:pt idx="67">
                  <c:v>23.459800000000001</c:v>
                </c:pt>
                <c:pt idx="68">
                  <c:v>23.415299999999998</c:v>
                </c:pt>
                <c:pt idx="69">
                  <c:v>23.3415</c:v>
                </c:pt>
                <c:pt idx="70">
                  <c:v>23.2987</c:v>
                </c:pt>
                <c:pt idx="71">
                  <c:v>23.313099999999999</c:v>
                </c:pt>
                <c:pt idx="72">
                  <c:v>23.453099999999999</c:v>
                </c:pt>
                <c:pt idx="73">
                  <c:v>23.284400000000002</c:v>
                </c:pt>
                <c:pt idx="74">
                  <c:v>23.189599999999999</c:v>
                </c:pt>
                <c:pt idx="75">
                  <c:v>23.285599999999999</c:v>
                </c:pt>
                <c:pt idx="76">
                  <c:v>23.3765</c:v>
                </c:pt>
                <c:pt idx="77">
                  <c:v>23.432300000000001</c:v>
                </c:pt>
                <c:pt idx="78">
                  <c:v>23.366299999999999</c:v>
                </c:pt>
                <c:pt idx="79">
                  <c:v>23.4892</c:v>
                </c:pt>
                <c:pt idx="80">
                  <c:v>23.506900000000002</c:v>
                </c:pt>
                <c:pt idx="81">
                  <c:v>23.462299999999999</c:v>
                </c:pt>
                <c:pt idx="82">
                  <c:v>23.4574</c:v>
                </c:pt>
                <c:pt idx="83">
                  <c:v>23.5059</c:v>
                </c:pt>
                <c:pt idx="84">
                  <c:v>23.467700000000001</c:v>
                </c:pt>
                <c:pt idx="85">
                  <c:v>23.475000000000001</c:v>
                </c:pt>
                <c:pt idx="86">
                  <c:v>23.586400000000001</c:v>
                </c:pt>
                <c:pt idx="87">
                  <c:v>23.582899999999999</c:v>
                </c:pt>
                <c:pt idx="88">
                  <c:v>23.4452</c:v>
                </c:pt>
                <c:pt idx="89">
                  <c:v>23.4255</c:v>
                </c:pt>
                <c:pt idx="90">
                  <c:v>23.3933</c:v>
                </c:pt>
                <c:pt idx="91">
                  <c:v>23.341100000000001</c:v>
                </c:pt>
                <c:pt idx="92">
                  <c:v>23.384</c:v>
                </c:pt>
                <c:pt idx="93">
                  <c:v>23.4405</c:v>
                </c:pt>
                <c:pt idx="94">
                  <c:v>23.5337</c:v>
                </c:pt>
                <c:pt idx="95">
                  <c:v>23.6084</c:v>
                </c:pt>
                <c:pt idx="96">
                  <c:v>23.560600000000001</c:v>
                </c:pt>
                <c:pt idx="97">
                  <c:v>23.6557</c:v>
                </c:pt>
                <c:pt idx="98">
                  <c:v>23.6235</c:v>
                </c:pt>
                <c:pt idx="99">
                  <c:v>23.703099999999999</c:v>
                </c:pt>
                <c:pt idx="100">
                  <c:v>23.755299999999998</c:v>
                </c:pt>
                <c:pt idx="101">
                  <c:v>23.680800000000001</c:v>
                </c:pt>
                <c:pt idx="102">
                  <c:v>23.683199999999999</c:v>
                </c:pt>
                <c:pt idx="103">
                  <c:v>23.671099999999999</c:v>
                </c:pt>
                <c:pt idx="104">
                  <c:v>23.605799999999999</c:v>
                </c:pt>
                <c:pt idx="105">
                  <c:v>23.692399999999999</c:v>
                </c:pt>
                <c:pt idx="106">
                  <c:v>23.634899999999998</c:v>
                </c:pt>
                <c:pt idx="107">
                  <c:v>23.6859</c:v>
                </c:pt>
                <c:pt idx="108">
                  <c:v>23.700600000000001</c:v>
                </c:pt>
                <c:pt idx="109">
                  <c:v>23.6633</c:v>
                </c:pt>
                <c:pt idx="110">
                  <c:v>23.636199999999999</c:v>
                </c:pt>
                <c:pt idx="111">
                  <c:v>23.491800000000001</c:v>
                </c:pt>
                <c:pt idx="112">
                  <c:v>23.5505</c:v>
                </c:pt>
                <c:pt idx="113">
                  <c:v>23.6309</c:v>
                </c:pt>
                <c:pt idx="114">
                  <c:v>23.655000000000001</c:v>
                </c:pt>
                <c:pt idx="115">
                  <c:v>23.6937</c:v>
                </c:pt>
                <c:pt idx="116">
                  <c:v>23.770600000000002</c:v>
                </c:pt>
                <c:pt idx="117">
                  <c:v>23.834599999999998</c:v>
                </c:pt>
                <c:pt idx="118">
                  <c:v>23.7547</c:v>
                </c:pt>
                <c:pt idx="119">
                  <c:v>23.769300000000001</c:v>
                </c:pt>
                <c:pt idx="120">
                  <c:v>23.820699999999999</c:v>
                </c:pt>
                <c:pt idx="121">
                  <c:v>23.726099999999999</c:v>
                </c:pt>
                <c:pt idx="122">
                  <c:v>23.7455</c:v>
                </c:pt>
                <c:pt idx="123">
                  <c:v>23.680099999999999</c:v>
                </c:pt>
                <c:pt idx="124">
                  <c:v>23.610199999999999</c:v>
                </c:pt>
                <c:pt idx="125">
                  <c:v>23.654</c:v>
                </c:pt>
                <c:pt idx="126">
                  <c:v>23.5778</c:v>
                </c:pt>
                <c:pt idx="127">
                  <c:v>23.621200000000002</c:v>
                </c:pt>
                <c:pt idx="128">
                  <c:v>23.680399999999999</c:v>
                </c:pt>
                <c:pt idx="129">
                  <c:v>23.67</c:v>
                </c:pt>
                <c:pt idx="130">
                  <c:v>23.728000000000002</c:v>
                </c:pt>
                <c:pt idx="131">
                  <c:v>23.716000000000001</c:v>
                </c:pt>
                <c:pt idx="132">
                  <c:v>23.735299999999999</c:v>
                </c:pt>
                <c:pt idx="133">
                  <c:v>23.699400000000001</c:v>
                </c:pt>
                <c:pt idx="134">
                  <c:v>23.8856</c:v>
                </c:pt>
                <c:pt idx="135">
                  <c:v>23.871099999999998</c:v>
                </c:pt>
                <c:pt idx="136">
                  <c:v>23.817699999999999</c:v>
                </c:pt>
                <c:pt idx="137">
                  <c:v>23.8459</c:v>
                </c:pt>
                <c:pt idx="138">
                  <c:v>23.777100000000001</c:v>
                </c:pt>
                <c:pt idx="139">
                  <c:v>23.763400000000001</c:v>
                </c:pt>
                <c:pt idx="140">
                  <c:v>23.757000000000001</c:v>
                </c:pt>
                <c:pt idx="141">
                  <c:v>23.758700000000001</c:v>
                </c:pt>
                <c:pt idx="142">
                  <c:v>23.8443</c:v>
                </c:pt>
                <c:pt idx="143">
                  <c:v>23.8904</c:v>
                </c:pt>
                <c:pt idx="144">
                  <c:v>23.959</c:v>
                </c:pt>
                <c:pt idx="145">
                  <c:v>24.019500000000001</c:v>
                </c:pt>
                <c:pt idx="146">
                  <c:v>24.115500000000001</c:v>
                </c:pt>
                <c:pt idx="147">
                  <c:v>24.017399999999999</c:v>
                </c:pt>
                <c:pt idx="148">
                  <c:v>24.0261</c:v>
                </c:pt>
                <c:pt idx="149">
                  <c:v>24.0197</c:v>
                </c:pt>
                <c:pt idx="150">
                  <c:v>23.9636</c:v>
                </c:pt>
                <c:pt idx="151">
                  <c:v>23.8719</c:v>
                </c:pt>
                <c:pt idx="152">
                  <c:v>23.929400000000001</c:v>
                </c:pt>
                <c:pt idx="153">
                  <c:v>23.9588</c:v>
                </c:pt>
                <c:pt idx="154">
                  <c:v>24.209900000000001</c:v>
                </c:pt>
                <c:pt idx="155">
                  <c:v>24.2029</c:v>
                </c:pt>
                <c:pt idx="156">
                  <c:v>24.2194</c:v>
                </c:pt>
                <c:pt idx="157">
                  <c:v>24.247</c:v>
                </c:pt>
                <c:pt idx="158">
                  <c:v>24.2469</c:v>
                </c:pt>
                <c:pt idx="159">
                  <c:v>24.2057</c:v>
                </c:pt>
                <c:pt idx="160">
                  <c:v>24.033799999999999</c:v>
                </c:pt>
                <c:pt idx="161">
                  <c:v>24.0486</c:v>
                </c:pt>
                <c:pt idx="162">
                  <c:v>24.091200000000001</c:v>
                </c:pt>
                <c:pt idx="163">
                  <c:v>24.104500000000002</c:v>
                </c:pt>
                <c:pt idx="164">
                  <c:v>24.066400000000002</c:v>
                </c:pt>
                <c:pt idx="165">
                  <c:v>23.966200000000001</c:v>
                </c:pt>
                <c:pt idx="166">
                  <c:v>23.978899999999999</c:v>
                </c:pt>
                <c:pt idx="167">
                  <c:v>24.055199999999999</c:v>
                </c:pt>
                <c:pt idx="168">
                  <c:v>24.058599999999998</c:v>
                </c:pt>
                <c:pt idx="169">
                  <c:v>24.132000000000001</c:v>
                </c:pt>
                <c:pt idx="170">
                  <c:v>24.0883</c:v>
                </c:pt>
                <c:pt idx="171">
                  <c:v>24.139900000000001</c:v>
                </c:pt>
                <c:pt idx="172">
                  <c:v>24.081800000000001</c:v>
                </c:pt>
                <c:pt idx="173">
                  <c:v>24.063600000000001</c:v>
                </c:pt>
                <c:pt idx="174">
                  <c:v>24.0562</c:v>
                </c:pt>
                <c:pt idx="175">
                  <c:v>24.081</c:v>
                </c:pt>
                <c:pt idx="176">
                  <c:v>24.123699999999999</c:v>
                </c:pt>
                <c:pt idx="177">
                  <c:v>24.173500000000001</c:v>
                </c:pt>
                <c:pt idx="178">
                  <c:v>24.221299999999999</c:v>
                </c:pt>
                <c:pt idx="179">
                  <c:v>24.348199999999999</c:v>
                </c:pt>
                <c:pt idx="180">
                  <c:v>24.360700000000001</c:v>
                </c:pt>
                <c:pt idx="181">
                  <c:v>24.509399999999999</c:v>
                </c:pt>
                <c:pt idx="182">
                  <c:v>24.537800000000001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5F-499F-9FC7-F3FDB90BA91F}"/>
            </c:ext>
          </c:extLst>
        </c:ser>
        <c:ser>
          <c:idx val="1"/>
          <c:order val="1"/>
          <c:tx>
            <c:strRef>
              <c:f>'3.1.2022=100'!$AE$405</c:f>
              <c:strCache>
                <c:ptCount val="1"/>
                <c:pt idx="0">
                  <c:v>USD/CZK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'3.1.2022=100'!$AC$406:$AC$588</c:f>
              <c:numCache>
                <c:formatCode>m/d/yyyy</c:formatCode>
                <c:ptCount val="183"/>
                <c:pt idx="0">
                  <c:v>44928</c:v>
                </c:pt>
                <c:pt idx="1">
                  <c:v>44929</c:v>
                </c:pt>
                <c:pt idx="2">
                  <c:v>44930</c:v>
                </c:pt>
                <c:pt idx="3">
                  <c:v>44931</c:v>
                </c:pt>
                <c:pt idx="4">
                  <c:v>44932</c:v>
                </c:pt>
                <c:pt idx="5">
                  <c:v>44935</c:v>
                </c:pt>
                <c:pt idx="6">
                  <c:v>44936</c:v>
                </c:pt>
                <c:pt idx="7">
                  <c:v>44937</c:v>
                </c:pt>
                <c:pt idx="8">
                  <c:v>44938</c:v>
                </c:pt>
                <c:pt idx="9">
                  <c:v>44939</c:v>
                </c:pt>
                <c:pt idx="10">
                  <c:v>44942</c:v>
                </c:pt>
                <c:pt idx="11">
                  <c:v>44943</c:v>
                </c:pt>
                <c:pt idx="12">
                  <c:v>44944</c:v>
                </c:pt>
                <c:pt idx="13">
                  <c:v>44945</c:v>
                </c:pt>
                <c:pt idx="14">
                  <c:v>44946</c:v>
                </c:pt>
                <c:pt idx="15">
                  <c:v>44949</c:v>
                </c:pt>
                <c:pt idx="16">
                  <c:v>44950</c:v>
                </c:pt>
                <c:pt idx="17">
                  <c:v>44951</c:v>
                </c:pt>
                <c:pt idx="18">
                  <c:v>44952</c:v>
                </c:pt>
                <c:pt idx="19">
                  <c:v>44953</c:v>
                </c:pt>
                <c:pt idx="20">
                  <c:v>44956</c:v>
                </c:pt>
                <c:pt idx="21">
                  <c:v>44957</c:v>
                </c:pt>
                <c:pt idx="22">
                  <c:v>44958</c:v>
                </c:pt>
                <c:pt idx="23">
                  <c:v>44959</c:v>
                </c:pt>
                <c:pt idx="24">
                  <c:v>44960</c:v>
                </c:pt>
                <c:pt idx="25">
                  <c:v>44963</c:v>
                </c:pt>
                <c:pt idx="26">
                  <c:v>44964</c:v>
                </c:pt>
                <c:pt idx="27">
                  <c:v>44965</c:v>
                </c:pt>
                <c:pt idx="28">
                  <c:v>44966</c:v>
                </c:pt>
                <c:pt idx="29">
                  <c:v>44967</c:v>
                </c:pt>
                <c:pt idx="30">
                  <c:v>44970</c:v>
                </c:pt>
                <c:pt idx="31">
                  <c:v>44971</c:v>
                </c:pt>
                <c:pt idx="32">
                  <c:v>44972</c:v>
                </c:pt>
                <c:pt idx="33">
                  <c:v>44973</c:v>
                </c:pt>
                <c:pt idx="34">
                  <c:v>44974</c:v>
                </c:pt>
                <c:pt idx="35">
                  <c:v>44977</c:v>
                </c:pt>
                <c:pt idx="36">
                  <c:v>44978</c:v>
                </c:pt>
                <c:pt idx="37">
                  <c:v>44979</c:v>
                </c:pt>
                <c:pt idx="38">
                  <c:v>44980</c:v>
                </c:pt>
                <c:pt idx="39">
                  <c:v>44981</c:v>
                </c:pt>
                <c:pt idx="40">
                  <c:v>44984</c:v>
                </c:pt>
                <c:pt idx="41">
                  <c:v>44985</c:v>
                </c:pt>
                <c:pt idx="42">
                  <c:v>44986</c:v>
                </c:pt>
                <c:pt idx="43">
                  <c:v>44987</c:v>
                </c:pt>
                <c:pt idx="44">
                  <c:v>44988</c:v>
                </c:pt>
                <c:pt idx="45">
                  <c:v>44991</c:v>
                </c:pt>
                <c:pt idx="46">
                  <c:v>44992</c:v>
                </c:pt>
                <c:pt idx="47">
                  <c:v>44993</c:v>
                </c:pt>
                <c:pt idx="48">
                  <c:v>44994</c:v>
                </c:pt>
                <c:pt idx="49">
                  <c:v>44995</c:v>
                </c:pt>
                <c:pt idx="50">
                  <c:v>44998</c:v>
                </c:pt>
                <c:pt idx="51">
                  <c:v>44999</c:v>
                </c:pt>
                <c:pt idx="52">
                  <c:v>45000</c:v>
                </c:pt>
                <c:pt idx="53">
                  <c:v>45001</c:v>
                </c:pt>
                <c:pt idx="54">
                  <c:v>45002</c:v>
                </c:pt>
                <c:pt idx="55">
                  <c:v>45005</c:v>
                </c:pt>
                <c:pt idx="56">
                  <c:v>45006</c:v>
                </c:pt>
                <c:pt idx="57">
                  <c:v>45007</c:v>
                </c:pt>
                <c:pt idx="58">
                  <c:v>45008</c:v>
                </c:pt>
                <c:pt idx="59">
                  <c:v>45009</c:v>
                </c:pt>
                <c:pt idx="60">
                  <c:v>45012</c:v>
                </c:pt>
                <c:pt idx="61">
                  <c:v>45013</c:v>
                </c:pt>
                <c:pt idx="62">
                  <c:v>45014</c:v>
                </c:pt>
                <c:pt idx="63">
                  <c:v>45015</c:v>
                </c:pt>
                <c:pt idx="64">
                  <c:v>45016</c:v>
                </c:pt>
                <c:pt idx="65">
                  <c:v>45019</c:v>
                </c:pt>
                <c:pt idx="66">
                  <c:v>45020</c:v>
                </c:pt>
                <c:pt idx="67">
                  <c:v>45021</c:v>
                </c:pt>
                <c:pt idx="68">
                  <c:v>45022</c:v>
                </c:pt>
                <c:pt idx="69">
                  <c:v>45023</c:v>
                </c:pt>
                <c:pt idx="70">
                  <c:v>45026</c:v>
                </c:pt>
                <c:pt idx="71">
                  <c:v>45027</c:v>
                </c:pt>
                <c:pt idx="72">
                  <c:v>45028</c:v>
                </c:pt>
                <c:pt idx="73">
                  <c:v>45029</c:v>
                </c:pt>
                <c:pt idx="74">
                  <c:v>45030</c:v>
                </c:pt>
                <c:pt idx="75">
                  <c:v>45033</c:v>
                </c:pt>
                <c:pt idx="76">
                  <c:v>45034</c:v>
                </c:pt>
                <c:pt idx="77">
                  <c:v>45035</c:v>
                </c:pt>
                <c:pt idx="78">
                  <c:v>45036</c:v>
                </c:pt>
                <c:pt idx="79">
                  <c:v>45037</c:v>
                </c:pt>
                <c:pt idx="80">
                  <c:v>45040</c:v>
                </c:pt>
                <c:pt idx="81">
                  <c:v>45041</c:v>
                </c:pt>
                <c:pt idx="82">
                  <c:v>45042</c:v>
                </c:pt>
                <c:pt idx="83">
                  <c:v>45043</c:v>
                </c:pt>
                <c:pt idx="84">
                  <c:v>45044</c:v>
                </c:pt>
                <c:pt idx="85">
                  <c:v>45047</c:v>
                </c:pt>
                <c:pt idx="86">
                  <c:v>45048</c:v>
                </c:pt>
                <c:pt idx="87">
                  <c:v>45049</c:v>
                </c:pt>
                <c:pt idx="88">
                  <c:v>45050</c:v>
                </c:pt>
                <c:pt idx="89">
                  <c:v>45051</c:v>
                </c:pt>
                <c:pt idx="90">
                  <c:v>45054</c:v>
                </c:pt>
                <c:pt idx="91">
                  <c:v>45055</c:v>
                </c:pt>
                <c:pt idx="92">
                  <c:v>45056</c:v>
                </c:pt>
                <c:pt idx="93">
                  <c:v>45057</c:v>
                </c:pt>
                <c:pt idx="94">
                  <c:v>45058</c:v>
                </c:pt>
                <c:pt idx="95">
                  <c:v>45061</c:v>
                </c:pt>
                <c:pt idx="96">
                  <c:v>45062</c:v>
                </c:pt>
                <c:pt idx="97">
                  <c:v>45063</c:v>
                </c:pt>
                <c:pt idx="98">
                  <c:v>45064</c:v>
                </c:pt>
                <c:pt idx="99">
                  <c:v>45065</c:v>
                </c:pt>
                <c:pt idx="100">
                  <c:v>45068</c:v>
                </c:pt>
                <c:pt idx="101">
                  <c:v>45069</c:v>
                </c:pt>
                <c:pt idx="102">
                  <c:v>45070</c:v>
                </c:pt>
                <c:pt idx="103">
                  <c:v>45071</c:v>
                </c:pt>
                <c:pt idx="104">
                  <c:v>45072</c:v>
                </c:pt>
                <c:pt idx="105">
                  <c:v>45075</c:v>
                </c:pt>
                <c:pt idx="106">
                  <c:v>45076</c:v>
                </c:pt>
                <c:pt idx="107">
                  <c:v>45077</c:v>
                </c:pt>
                <c:pt idx="108">
                  <c:v>45078</c:v>
                </c:pt>
                <c:pt idx="109">
                  <c:v>45079</c:v>
                </c:pt>
                <c:pt idx="110">
                  <c:v>45082</c:v>
                </c:pt>
                <c:pt idx="111">
                  <c:v>45083</c:v>
                </c:pt>
                <c:pt idx="112">
                  <c:v>45084</c:v>
                </c:pt>
                <c:pt idx="113">
                  <c:v>45085</c:v>
                </c:pt>
                <c:pt idx="114">
                  <c:v>45086</c:v>
                </c:pt>
                <c:pt idx="115">
                  <c:v>45089</c:v>
                </c:pt>
                <c:pt idx="116">
                  <c:v>45090</c:v>
                </c:pt>
                <c:pt idx="117">
                  <c:v>45091</c:v>
                </c:pt>
                <c:pt idx="118">
                  <c:v>45092</c:v>
                </c:pt>
                <c:pt idx="119">
                  <c:v>45093</c:v>
                </c:pt>
                <c:pt idx="120">
                  <c:v>45096</c:v>
                </c:pt>
                <c:pt idx="121">
                  <c:v>45097</c:v>
                </c:pt>
                <c:pt idx="122">
                  <c:v>45098</c:v>
                </c:pt>
                <c:pt idx="123">
                  <c:v>45099</c:v>
                </c:pt>
                <c:pt idx="124">
                  <c:v>45100</c:v>
                </c:pt>
                <c:pt idx="125">
                  <c:v>45103</c:v>
                </c:pt>
                <c:pt idx="126">
                  <c:v>45104</c:v>
                </c:pt>
                <c:pt idx="127">
                  <c:v>45105</c:v>
                </c:pt>
                <c:pt idx="128">
                  <c:v>45106</c:v>
                </c:pt>
                <c:pt idx="129">
                  <c:v>45107</c:v>
                </c:pt>
                <c:pt idx="130">
                  <c:v>45110</c:v>
                </c:pt>
                <c:pt idx="131">
                  <c:v>45111</c:v>
                </c:pt>
                <c:pt idx="132">
                  <c:v>45112</c:v>
                </c:pt>
                <c:pt idx="133">
                  <c:v>45113</c:v>
                </c:pt>
                <c:pt idx="134">
                  <c:v>45114</c:v>
                </c:pt>
                <c:pt idx="135">
                  <c:v>45117</c:v>
                </c:pt>
                <c:pt idx="136">
                  <c:v>45118</c:v>
                </c:pt>
                <c:pt idx="137">
                  <c:v>45119</c:v>
                </c:pt>
                <c:pt idx="138">
                  <c:v>45120</c:v>
                </c:pt>
                <c:pt idx="139">
                  <c:v>45121</c:v>
                </c:pt>
                <c:pt idx="140">
                  <c:v>45124</c:v>
                </c:pt>
                <c:pt idx="141">
                  <c:v>45125</c:v>
                </c:pt>
                <c:pt idx="142">
                  <c:v>45126</c:v>
                </c:pt>
                <c:pt idx="143">
                  <c:v>45127</c:v>
                </c:pt>
                <c:pt idx="144">
                  <c:v>45128</c:v>
                </c:pt>
                <c:pt idx="145">
                  <c:v>45131</c:v>
                </c:pt>
                <c:pt idx="146">
                  <c:v>45132</c:v>
                </c:pt>
                <c:pt idx="147">
                  <c:v>45133</c:v>
                </c:pt>
                <c:pt idx="148">
                  <c:v>45134</c:v>
                </c:pt>
                <c:pt idx="149">
                  <c:v>45135</c:v>
                </c:pt>
                <c:pt idx="150">
                  <c:v>45138</c:v>
                </c:pt>
                <c:pt idx="151">
                  <c:v>45139</c:v>
                </c:pt>
                <c:pt idx="152">
                  <c:v>45140</c:v>
                </c:pt>
                <c:pt idx="153">
                  <c:v>45141</c:v>
                </c:pt>
                <c:pt idx="154">
                  <c:v>45142</c:v>
                </c:pt>
                <c:pt idx="155">
                  <c:v>45145</c:v>
                </c:pt>
                <c:pt idx="156">
                  <c:v>45146</c:v>
                </c:pt>
                <c:pt idx="157">
                  <c:v>45147</c:v>
                </c:pt>
                <c:pt idx="158">
                  <c:v>45148</c:v>
                </c:pt>
                <c:pt idx="159">
                  <c:v>45149</c:v>
                </c:pt>
                <c:pt idx="160">
                  <c:v>45152</c:v>
                </c:pt>
                <c:pt idx="161">
                  <c:v>45153</c:v>
                </c:pt>
                <c:pt idx="162">
                  <c:v>45154</c:v>
                </c:pt>
                <c:pt idx="163">
                  <c:v>45155</c:v>
                </c:pt>
                <c:pt idx="164">
                  <c:v>45156</c:v>
                </c:pt>
                <c:pt idx="165">
                  <c:v>45159</c:v>
                </c:pt>
                <c:pt idx="166">
                  <c:v>45160</c:v>
                </c:pt>
                <c:pt idx="167">
                  <c:v>45161</c:v>
                </c:pt>
                <c:pt idx="168">
                  <c:v>45162</c:v>
                </c:pt>
                <c:pt idx="169">
                  <c:v>45163</c:v>
                </c:pt>
                <c:pt idx="170">
                  <c:v>45166</c:v>
                </c:pt>
                <c:pt idx="171">
                  <c:v>45167</c:v>
                </c:pt>
                <c:pt idx="172">
                  <c:v>45168</c:v>
                </c:pt>
                <c:pt idx="173">
                  <c:v>45169</c:v>
                </c:pt>
                <c:pt idx="174">
                  <c:v>45170</c:v>
                </c:pt>
                <c:pt idx="175">
                  <c:v>45173</c:v>
                </c:pt>
                <c:pt idx="176">
                  <c:v>45174</c:v>
                </c:pt>
                <c:pt idx="177">
                  <c:v>45175</c:v>
                </c:pt>
                <c:pt idx="178">
                  <c:v>45176</c:v>
                </c:pt>
                <c:pt idx="179">
                  <c:v>45177</c:v>
                </c:pt>
                <c:pt idx="180">
                  <c:v>45180</c:v>
                </c:pt>
                <c:pt idx="181">
                  <c:v>45181</c:v>
                </c:pt>
                <c:pt idx="182">
                  <c:v>45182</c:v>
                </c:pt>
              </c:numCache>
            </c:numRef>
          </c:cat>
          <c:val>
            <c:numRef>
              <c:f>'3.1.2022=100'!$AE$406:$AE$588</c:f>
              <c:numCache>
                <c:formatCode>General</c:formatCode>
                <c:ptCount val="183"/>
                <c:pt idx="0">
                  <c:v>22.396999999999998</c:v>
                </c:pt>
                <c:pt idx="1">
                  <c:v>22.6053</c:v>
                </c:pt>
                <c:pt idx="2">
                  <c:v>22.812999999999999</c:v>
                </c:pt>
                <c:pt idx="3">
                  <c:v>22.5838</c:v>
                </c:pt>
                <c:pt idx="4">
                  <c:v>22.8367</c:v>
                </c:pt>
                <c:pt idx="5">
                  <c:v>22.472000000000001</c:v>
                </c:pt>
                <c:pt idx="6">
                  <c:v>22.313800000000001</c:v>
                </c:pt>
                <c:pt idx="7">
                  <c:v>22.303000000000001</c:v>
                </c:pt>
                <c:pt idx="8">
                  <c:v>22.302199999999999</c:v>
                </c:pt>
                <c:pt idx="9">
                  <c:v>22.113199999999999</c:v>
                </c:pt>
                <c:pt idx="10">
                  <c:v>22.099</c:v>
                </c:pt>
                <c:pt idx="11">
                  <c:v>22.113</c:v>
                </c:pt>
                <c:pt idx="12">
                  <c:v>22.154</c:v>
                </c:pt>
                <c:pt idx="13">
                  <c:v>22.186</c:v>
                </c:pt>
                <c:pt idx="14">
                  <c:v>22.058</c:v>
                </c:pt>
                <c:pt idx="15">
                  <c:v>21.991399999999999</c:v>
                </c:pt>
                <c:pt idx="16">
                  <c:v>21.9314</c:v>
                </c:pt>
                <c:pt idx="17">
                  <c:v>21.901900000000001</c:v>
                </c:pt>
                <c:pt idx="18">
                  <c:v>21.724</c:v>
                </c:pt>
                <c:pt idx="19">
                  <c:v>21.836500000000001</c:v>
                </c:pt>
                <c:pt idx="20">
                  <c:v>21.841999999999999</c:v>
                </c:pt>
                <c:pt idx="21">
                  <c:v>21.950399999999998</c:v>
                </c:pt>
                <c:pt idx="22">
                  <c:v>21.880600000000001</c:v>
                </c:pt>
                <c:pt idx="23">
                  <c:v>21.5794</c:v>
                </c:pt>
                <c:pt idx="24">
                  <c:v>21.716000000000001</c:v>
                </c:pt>
                <c:pt idx="25">
                  <c:v>21.978000000000002</c:v>
                </c:pt>
                <c:pt idx="26">
                  <c:v>22.2225</c:v>
                </c:pt>
                <c:pt idx="27">
                  <c:v>22.129000000000001</c:v>
                </c:pt>
                <c:pt idx="28">
                  <c:v>22.1554</c:v>
                </c:pt>
                <c:pt idx="29">
                  <c:v>22.024000000000001</c:v>
                </c:pt>
                <c:pt idx="30">
                  <c:v>22.161999999999999</c:v>
                </c:pt>
                <c:pt idx="31">
                  <c:v>22.103999999999999</c:v>
                </c:pt>
                <c:pt idx="32">
                  <c:v>22.0563</c:v>
                </c:pt>
                <c:pt idx="33">
                  <c:v>22.065000000000001</c:v>
                </c:pt>
                <c:pt idx="34">
                  <c:v>22.1602</c:v>
                </c:pt>
                <c:pt idx="35">
                  <c:v>22.174700000000001</c:v>
                </c:pt>
                <c:pt idx="36">
                  <c:v>22.180700000000002</c:v>
                </c:pt>
                <c:pt idx="37">
                  <c:v>22.253</c:v>
                </c:pt>
                <c:pt idx="38">
                  <c:v>22.3019</c:v>
                </c:pt>
                <c:pt idx="39">
                  <c:v>22.3018</c:v>
                </c:pt>
                <c:pt idx="40">
                  <c:v>22.399699999999999</c:v>
                </c:pt>
                <c:pt idx="41">
                  <c:v>22.2624</c:v>
                </c:pt>
                <c:pt idx="42">
                  <c:v>22.175999999999998</c:v>
                </c:pt>
                <c:pt idx="43">
                  <c:v>21.868600000000001</c:v>
                </c:pt>
                <c:pt idx="44">
                  <c:v>22.091999999999999</c:v>
                </c:pt>
                <c:pt idx="45">
                  <c:v>22.0242</c:v>
                </c:pt>
                <c:pt idx="46">
                  <c:v>22.0124</c:v>
                </c:pt>
                <c:pt idx="47">
                  <c:v>22.283100000000001</c:v>
                </c:pt>
                <c:pt idx="48">
                  <c:v>22.297699999999999</c:v>
                </c:pt>
                <c:pt idx="49">
                  <c:v>22.320799999999998</c:v>
                </c:pt>
                <c:pt idx="50">
                  <c:v>22.109300000000001</c:v>
                </c:pt>
                <c:pt idx="51">
                  <c:v>22.104900000000001</c:v>
                </c:pt>
                <c:pt idx="52">
                  <c:v>22.1355</c:v>
                </c:pt>
                <c:pt idx="53">
                  <c:v>22.675000000000001</c:v>
                </c:pt>
                <c:pt idx="54">
                  <c:v>22.548999999999999</c:v>
                </c:pt>
                <c:pt idx="55">
                  <c:v>22.4467</c:v>
                </c:pt>
                <c:pt idx="56">
                  <c:v>22.338999999999999</c:v>
                </c:pt>
                <c:pt idx="57">
                  <c:v>22.033999999999999</c:v>
                </c:pt>
                <c:pt idx="58">
                  <c:v>21.785599999999999</c:v>
                </c:pt>
                <c:pt idx="59">
                  <c:v>21.778700000000001</c:v>
                </c:pt>
                <c:pt idx="60">
                  <c:v>21.941400000000002</c:v>
                </c:pt>
                <c:pt idx="61">
                  <c:v>21.991199999999999</c:v>
                </c:pt>
                <c:pt idx="62">
                  <c:v>21.7895</c:v>
                </c:pt>
                <c:pt idx="63">
                  <c:v>21.728899999999999</c:v>
                </c:pt>
                <c:pt idx="64">
                  <c:v>21.530999999999999</c:v>
                </c:pt>
                <c:pt idx="65">
                  <c:v>21.693999999999999</c:v>
                </c:pt>
                <c:pt idx="66">
                  <c:v>21.503799999999998</c:v>
                </c:pt>
                <c:pt idx="67">
                  <c:v>21.398499999999999</c:v>
                </c:pt>
                <c:pt idx="68">
                  <c:v>21.471499999999999</c:v>
                </c:pt>
                <c:pt idx="69">
                  <c:v>21.373999999999999</c:v>
                </c:pt>
                <c:pt idx="70">
                  <c:v>21.4009</c:v>
                </c:pt>
                <c:pt idx="71">
                  <c:v>21.479399999999998</c:v>
                </c:pt>
                <c:pt idx="72">
                  <c:v>21.477</c:v>
                </c:pt>
                <c:pt idx="73">
                  <c:v>21.200099999999999</c:v>
                </c:pt>
                <c:pt idx="74">
                  <c:v>21.009499999999999</c:v>
                </c:pt>
                <c:pt idx="75">
                  <c:v>21.194800000000001</c:v>
                </c:pt>
                <c:pt idx="76">
                  <c:v>21.386199999999999</c:v>
                </c:pt>
                <c:pt idx="77">
                  <c:v>21.337299999999999</c:v>
                </c:pt>
                <c:pt idx="78">
                  <c:v>21.3581</c:v>
                </c:pt>
                <c:pt idx="79">
                  <c:v>21.403400000000001</c:v>
                </c:pt>
                <c:pt idx="80">
                  <c:v>21.373100000000001</c:v>
                </c:pt>
                <c:pt idx="81">
                  <c:v>21.206399999999999</c:v>
                </c:pt>
                <c:pt idx="82">
                  <c:v>21.3931</c:v>
                </c:pt>
                <c:pt idx="83">
                  <c:v>21.266999999999999</c:v>
                </c:pt>
                <c:pt idx="84">
                  <c:v>21.234999999999999</c:v>
                </c:pt>
                <c:pt idx="85">
                  <c:v>21.3108</c:v>
                </c:pt>
                <c:pt idx="86">
                  <c:v>21.490600000000001</c:v>
                </c:pt>
                <c:pt idx="87">
                  <c:v>21.412199999999999</c:v>
                </c:pt>
                <c:pt idx="88">
                  <c:v>21.209800000000001</c:v>
                </c:pt>
                <c:pt idx="89">
                  <c:v>21.215</c:v>
                </c:pt>
                <c:pt idx="90">
                  <c:v>21.230499999999999</c:v>
                </c:pt>
                <c:pt idx="91">
                  <c:v>21.2547</c:v>
                </c:pt>
                <c:pt idx="92">
                  <c:v>21.311900000000001</c:v>
                </c:pt>
                <c:pt idx="93">
                  <c:v>21.311</c:v>
                </c:pt>
                <c:pt idx="94">
                  <c:v>21.553100000000001</c:v>
                </c:pt>
                <c:pt idx="95">
                  <c:v>21.738199999999999</c:v>
                </c:pt>
                <c:pt idx="96">
                  <c:v>21.6934</c:v>
                </c:pt>
                <c:pt idx="97">
                  <c:v>21.731999999999999</c:v>
                </c:pt>
                <c:pt idx="98">
                  <c:v>21.806999999999999</c:v>
                </c:pt>
                <c:pt idx="99">
                  <c:v>21.96</c:v>
                </c:pt>
                <c:pt idx="100">
                  <c:v>21.914999999999999</c:v>
                </c:pt>
                <c:pt idx="101">
                  <c:v>21.867999999999999</c:v>
                </c:pt>
                <c:pt idx="102">
                  <c:v>21.954999999999998</c:v>
                </c:pt>
                <c:pt idx="103">
                  <c:v>21.994599999999998</c:v>
                </c:pt>
                <c:pt idx="104">
                  <c:v>21.999099999999999</c:v>
                </c:pt>
                <c:pt idx="105">
                  <c:v>22.065000000000001</c:v>
                </c:pt>
                <c:pt idx="106">
                  <c:v>22.074999999999999</c:v>
                </c:pt>
                <c:pt idx="107">
                  <c:v>22.058</c:v>
                </c:pt>
                <c:pt idx="108">
                  <c:v>22.156099999999999</c:v>
                </c:pt>
                <c:pt idx="109">
                  <c:v>21.978200000000001</c:v>
                </c:pt>
                <c:pt idx="110">
                  <c:v>22.081199999999999</c:v>
                </c:pt>
                <c:pt idx="111">
                  <c:v>21.956700000000001</c:v>
                </c:pt>
                <c:pt idx="112">
                  <c:v>22.0062</c:v>
                </c:pt>
                <c:pt idx="113">
                  <c:v>22.069900000000001</c:v>
                </c:pt>
                <c:pt idx="114">
                  <c:v>21.9251</c:v>
                </c:pt>
                <c:pt idx="115">
                  <c:v>22.021100000000001</c:v>
                </c:pt>
                <c:pt idx="116">
                  <c:v>22.075099999999999</c:v>
                </c:pt>
                <c:pt idx="117">
                  <c:v>22.056999999999999</c:v>
                </c:pt>
                <c:pt idx="118">
                  <c:v>21.933900000000001</c:v>
                </c:pt>
                <c:pt idx="119">
                  <c:v>21.704000000000001</c:v>
                </c:pt>
                <c:pt idx="120">
                  <c:v>21.753</c:v>
                </c:pt>
                <c:pt idx="121">
                  <c:v>21.7136</c:v>
                </c:pt>
                <c:pt idx="122">
                  <c:v>21.730399999999999</c:v>
                </c:pt>
                <c:pt idx="123">
                  <c:v>21.569299999999998</c:v>
                </c:pt>
                <c:pt idx="124">
                  <c:v>21.575800000000001</c:v>
                </c:pt>
                <c:pt idx="125">
                  <c:v>21.678599999999999</c:v>
                </c:pt>
                <c:pt idx="126">
                  <c:v>21.611000000000001</c:v>
                </c:pt>
                <c:pt idx="127">
                  <c:v>21.540600000000001</c:v>
                </c:pt>
                <c:pt idx="128">
                  <c:v>21.680700000000002</c:v>
                </c:pt>
                <c:pt idx="129">
                  <c:v>21.765999999999998</c:v>
                </c:pt>
                <c:pt idx="130">
                  <c:v>21.743200000000002</c:v>
                </c:pt>
                <c:pt idx="131">
                  <c:v>21.692</c:v>
                </c:pt>
                <c:pt idx="132">
                  <c:v>21.790199999999999</c:v>
                </c:pt>
                <c:pt idx="133">
                  <c:v>21.8566</c:v>
                </c:pt>
                <c:pt idx="134">
                  <c:v>21.922799999999999</c:v>
                </c:pt>
                <c:pt idx="135">
                  <c:v>21.757100000000001</c:v>
                </c:pt>
                <c:pt idx="136">
                  <c:v>21.6311</c:v>
                </c:pt>
                <c:pt idx="137">
                  <c:v>21.636700000000001</c:v>
                </c:pt>
                <c:pt idx="138">
                  <c:v>21.332899999999999</c:v>
                </c:pt>
                <c:pt idx="139">
                  <c:v>21.1585</c:v>
                </c:pt>
                <c:pt idx="140">
                  <c:v>21.1465</c:v>
                </c:pt>
                <c:pt idx="141">
                  <c:v>21.132000000000001</c:v>
                </c:pt>
                <c:pt idx="142">
                  <c:v>21.219200000000001</c:v>
                </c:pt>
                <c:pt idx="143">
                  <c:v>21.292999999999999</c:v>
                </c:pt>
                <c:pt idx="144">
                  <c:v>21.5108</c:v>
                </c:pt>
                <c:pt idx="145">
                  <c:v>21.5854</c:v>
                </c:pt>
                <c:pt idx="146">
                  <c:v>21.793199999999999</c:v>
                </c:pt>
                <c:pt idx="147">
                  <c:v>21.761399999999998</c:v>
                </c:pt>
                <c:pt idx="148">
                  <c:v>21.680900000000001</c:v>
                </c:pt>
                <c:pt idx="149">
                  <c:v>21.856999999999999</c:v>
                </c:pt>
                <c:pt idx="150">
                  <c:v>21.727499999999999</c:v>
                </c:pt>
                <c:pt idx="151">
                  <c:v>21.6965</c:v>
                </c:pt>
                <c:pt idx="152">
                  <c:v>21.734000000000002</c:v>
                </c:pt>
                <c:pt idx="153">
                  <c:v>21.8767</c:v>
                </c:pt>
                <c:pt idx="154">
                  <c:v>22.097999999999999</c:v>
                </c:pt>
                <c:pt idx="155">
                  <c:v>22.027899999999999</c:v>
                </c:pt>
                <c:pt idx="156">
                  <c:v>22.002400000000002</c:v>
                </c:pt>
                <c:pt idx="157">
                  <c:v>22.119700000000002</c:v>
                </c:pt>
                <c:pt idx="158">
                  <c:v>22.0886</c:v>
                </c:pt>
                <c:pt idx="159">
                  <c:v>22.034199999999998</c:v>
                </c:pt>
                <c:pt idx="160">
                  <c:v>21.956</c:v>
                </c:pt>
                <c:pt idx="161">
                  <c:v>22.032</c:v>
                </c:pt>
                <c:pt idx="162">
                  <c:v>22.085599999999999</c:v>
                </c:pt>
                <c:pt idx="163">
                  <c:v>22.1662</c:v>
                </c:pt>
                <c:pt idx="164">
                  <c:v>22.1218</c:v>
                </c:pt>
                <c:pt idx="165">
                  <c:v>22.069199999999999</c:v>
                </c:pt>
                <c:pt idx="166">
                  <c:v>22.032299999999999</c:v>
                </c:pt>
                <c:pt idx="167">
                  <c:v>22.174499999999998</c:v>
                </c:pt>
                <c:pt idx="168">
                  <c:v>22.139099999999999</c:v>
                </c:pt>
                <c:pt idx="169">
                  <c:v>22.327300000000001</c:v>
                </c:pt>
                <c:pt idx="170">
                  <c:v>22.279</c:v>
                </c:pt>
                <c:pt idx="171">
                  <c:v>22.295500000000001</c:v>
                </c:pt>
                <c:pt idx="172">
                  <c:v>22.1434</c:v>
                </c:pt>
                <c:pt idx="173">
                  <c:v>22.0182</c:v>
                </c:pt>
                <c:pt idx="174">
                  <c:v>22.1724</c:v>
                </c:pt>
                <c:pt idx="175">
                  <c:v>22.3444</c:v>
                </c:pt>
                <c:pt idx="176">
                  <c:v>22.347000000000001</c:v>
                </c:pt>
                <c:pt idx="177">
                  <c:v>22.5425</c:v>
                </c:pt>
                <c:pt idx="178">
                  <c:v>22.6112</c:v>
                </c:pt>
                <c:pt idx="179">
                  <c:v>22.7516</c:v>
                </c:pt>
                <c:pt idx="180">
                  <c:v>22.722799999999999</c:v>
                </c:pt>
                <c:pt idx="181">
                  <c:v>22.796199999999999</c:v>
                </c:pt>
                <c:pt idx="182">
                  <c:v>22.810700000000001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35F-499F-9FC7-F3FDB90BA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1065679"/>
        <c:axId val="1467984831"/>
      </c:lineChart>
      <c:dateAx>
        <c:axId val="1456179871"/>
        <c:scaling>
          <c:orientation val="minMax"/>
        </c:scaling>
        <c:delete val="0"/>
        <c:axPos val="b"/>
        <c:numFmt formatCode="mm\/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418903807"/>
        <c:crosses val="autoZero"/>
        <c:auto val="1"/>
        <c:lblOffset val="100"/>
        <c:baseTimeUnit val="days"/>
      </c:dateAx>
      <c:valAx>
        <c:axId val="1418903807"/>
        <c:scaling>
          <c:orientation val="minMax"/>
          <c:min val="3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50" b="1"/>
                  <a:t>PLN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456179871"/>
        <c:crosses val="autoZero"/>
        <c:crossBetween val="between"/>
      </c:valAx>
      <c:valAx>
        <c:axId val="1467984831"/>
        <c:scaling>
          <c:orientation val="minMax"/>
          <c:min val="21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100" b="1"/>
                  <a:t>CZK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171065679"/>
        <c:crosses val="max"/>
        <c:crossBetween val="between"/>
      </c:valAx>
      <c:dateAx>
        <c:axId val="1171065679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467984831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957180853871146E-2"/>
          <c:y val="0.11161702896913274"/>
          <c:w val="0.89377761625950602"/>
          <c:h val="0.65861966306344411"/>
        </c:manualLayout>
      </c:layout>
      <c:lineChart>
        <c:grouping val="standard"/>
        <c:varyColors val="0"/>
        <c:ser>
          <c:idx val="0"/>
          <c:order val="0"/>
          <c:tx>
            <c:v>Míra nezaměstnanosti v měsíční periodicitě/ Unemployment rate in monthly terms</c:v>
          </c:tx>
          <c:spPr>
            <a:ln w="41275">
              <a:solidFill>
                <a:schemeClr val="accent1"/>
              </a:solidFill>
            </a:ln>
          </c:spPr>
          <c:marker>
            <c:spPr>
              <a:noFill/>
              <a:ln>
                <a:noFill/>
              </a:ln>
            </c:spPr>
          </c:marker>
          <c:dLbls>
            <c:dLbl>
              <c:idx val="91"/>
              <c:layout>
                <c:manualLayout>
                  <c:x val="1.3229819882620624E-2"/>
                  <c:y val="1.647442288061225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2,8%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116-4466-9FAA-A52FE93657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cs-CZ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  <a:headEnd type="none"/>
                      <a:tailEnd w="sm" len="sm"/>
                    </a:ln>
                  </c:spPr>
                </c15:leaderLines>
              </c:ext>
            </c:extLst>
          </c:dLbls>
          <c:cat>
            <c:multiLvlStrRef>
              <c:f>data!$A$19:$B$121</c:f>
              <c:multiLvlStrCache>
                <c:ptCount val="103"/>
                <c:lvl>
                  <c:pt idx="0">
                    <c:v>M 01</c:v>
                  </c:pt>
                  <c:pt idx="1">
                    <c:v>M 02</c:v>
                  </c:pt>
                  <c:pt idx="2">
                    <c:v>M 03</c:v>
                  </c:pt>
                  <c:pt idx="3">
                    <c:v>M 04</c:v>
                  </c:pt>
                  <c:pt idx="4">
                    <c:v>M 05</c:v>
                  </c:pt>
                  <c:pt idx="5">
                    <c:v>M 06</c:v>
                  </c:pt>
                  <c:pt idx="6">
                    <c:v>M 07</c:v>
                  </c:pt>
                  <c:pt idx="7">
                    <c:v>M 08</c:v>
                  </c:pt>
                  <c:pt idx="8">
                    <c:v>M 09</c:v>
                  </c:pt>
                  <c:pt idx="9">
                    <c:v>M 10</c:v>
                  </c:pt>
                  <c:pt idx="10">
                    <c:v>M 11</c:v>
                  </c:pt>
                  <c:pt idx="11">
                    <c:v>M 12</c:v>
                  </c:pt>
                  <c:pt idx="12">
                    <c:v>M 01</c:v>
                  </c:pt>
                  <c:pt idx="13">
                    <c:v>M 02</c:v>
                  </c:pt>
                  <c:pt idx="14">
                    <c:v>M 03</c:v>
                  </c:pt>
                  <c:pt idx="15">
                    <c:v>M 04</c:v>
                  </c:pt>
                  <c:pt idx="16">
                    <c:v>M 05</c:v>
                  </c:pt>
                  <c:pt idx="17">
                    <c:v>M 06</c:v>
                  </c:pt>
                  <c:pt idx="18">
                    <c:v>M 07</c:v>
                  </c:pt>
                  <c:pt idx="19">
                    <c:v>M 08</c:v>
                  </c:pt>
                  <c:pt idx="20">
                    <c:v>M 09</c:v>
                  </c:pt>
                  <c:pt idx="21">
                    <c:v>M 10</c:v>
                  </c:pt>
                  <c:pt idx="22">
                    <c:v>M 11</c:v>
                  </c:pt>
                  <c:pt idx="23">
                    <c:v>M 12</c:v>
                  </c:pt>
                  <c:pt idx="24">
                    <c:v>M 01</c:v>
                  </c:pt>
                  <c:pt idx="25">
                    <c:v>M 02</c:v>
                  </c:pt>
                  <c:pt idx="26">
                    <c:v>M 03</c:v>
                  </c:pt>
                  <c:pt idx="27">
                    <c:v>M 04</c:v>
                  </c:pt>
                  <c:pt idx="28">
                    <c:v>M 05</c:v>
                  </c:pt>
                  <c:pt idx="29">
                    <c:v>M 06</c:v>
                  </c:pt>
                  <c:pt idx="30">
                    <c:v>M 07</c:v>
                  </c:pt>
                  <c:pt idx="31">
                    <c:v>M 08</c:v>
                  </c:pt>
                  <c:pt idx="32">
                    <c:v>M 09</c:v>
                  </c:pt>
                  <c:pt idx="33">
                    <c:v>M 10</c:v>
                  </c:pt>
                  <c:pt idx="34">
                    <c:v>M 11</c:v>
                  </c:pt>
                  <c:pt idx="35">
                    <c:v>M 12</c:v>
                  </c:pt>
                  <c:pt idx="36">
                    <c:v>M 01</c:v>
                  </c:pt>
                  <c:pt idx="37">
                    <c:v>M 02</c:v>
                  </c:pt>
                  <c:pt idx="38">
                    <c:v>M 03</c:v>
                  </c:pt>
                  <c:pt idx="39">
                    <c:v>M 04</c:v>
                  </c:pt>
                  <c:pt idx="40">
                    <c:v>M 05</c:v>
                  </c:pt>
                  <c:pt idx="41">
                    <c:v>M 06</c:v>
                  </c:pt>
                  <c:pt idx="42">
                    <c:v>M 07</c:v>
                  </c:pt>
                  <c:pt idx="43">
                    <c:v>M 08</c:v>
                  </c:pt>
                  <c:pt idx="44">
                    <c:v>M 09</c:v>
                  </c:pt>
                  <c:pt idx="45">
                    <c:v>M 10</c:v>
                  </c:pt>
                  <c:pt idx="46">
                    <c:v>M 11</c:v>
                  </c:pt>
                  <c:pt idx="47">
                    <c:v>M 12</c:v>
                  </c:pt>
                  <c:pt idx="48">
                    <c:v>M 01</c:v>
                  </c:pt>
                  <c:pt idx="49">
                    <c:v>M 02</c:v>
                  </c:pt>
                  <c:pt idx="50">
                    <c:v>M 03</c:v>
                  </c:pt>
                  <c:pt idx="51">
                    <c:v>M 04</c:v>
                  </c:pt>
                  <c:pt idx="52">
                    <c:v>M 05</c:v>
                  </c:pt>
                  <c:pt idx="53">
                    <c:v>M 06</c:v>
                  </c:pt>
                  <c:pt idx="54">
                    <c:v>M 07</c:v>
                  </c:pt>
                  <c:pt idx="55">
                    <c:v>M 08</c:v>
                  </c:pt>
                  <c:pt idx="56">
                    <c:v>M 09</c:v>
                  </c:pt>
                  <c:pt idx="57">
                    <c:v>M 10</c:v>
                  </c:pt>
                  <c:pt idx="58">
                    <c:v>M 11</c:v>
                  </c:pt>
                  <c:pt idx="59">
                    <c:v>M 12</c:v>
                  </c:pt>
                  <c:pt idx="60">
                    <c:v>M 01</c:v>
                  </c:pt>
                  <c:pt idx="61">
                    <c:v>M 02</c:v>
                  </c:pt>
                  <c:pt idx="62">
                    <c:v>M 03</c:v>
                  </c:pt>
                  <c:pt idx="63">
                    <c:v>M 04</c:v>
                  </c:pt>
                  <c:pt idx="64">
                    <c:v>M 05</c:v>
                  </c:pt>
                  <c:pt idx="65">
                    <c:v>M 06</c:v>
                  </c:pt>
                  <c:pt idx="66">
                    <c:v>M 07</c:v>
                  </c:pt>
                  <c:pt idx="67">
                    <c:v>M 08</c:v>
                  </c:pt>
                  <c:pt idx="68">
                    <c:v>M 09</c:v>
                  </c:pt>
                  <c:pt idx="69">
                    <c:v>M 10</c:v>
                  </c:pt>
                  <c:pt idx="70">
                    <c:v>M 11</c:v>
                  </c:pt>
                  <c:pt idx="71">
                    <c:v>M 12</c:v>
                  </c:pt>
                  <c:pt idx="72">
                    <c:v>M 01</c:v>
                  </c:pt>
                  <c:pt idx="73">
                    <c:v>M 02</c:v>
                  </c:pt>
                  <c:pt idx="74">
                    <c:v>M 03</c:v>
                  </c:pt>
                  <c:pt idx="75">
                    <c:v>M 04</c:v>
                  </c:pt>
                  <c:pt idx="76">
                    <c:v>M 05</c:v>
                  </c:pt>
                  <c:pt idx="77">
                    <c:v>M 06</c:v>
                  </c:pt>
                  <c:pt idx="78">
                    <c:v>M 07</c:v>
                  </c:pt>
                  <c:pt idx="79">
                    <c:v>M 08</c:v>
                  </c:pt>
                  <c:pt idx="80">
                    <c:v>M 09</c:v>
                  </c:pt>
                  <c:pt idx="81">
                    <c:v>M 10</c:v>
                  </c:pt>
                  <c:pt idx="82">
                    <c:v>M 11</c:v>
                  </c:pt>
                  <c:pt idx="83">
                    <c:v>M 12</c:v>
                  </c:pt>
                  <c:pt idx="84">
                    <c:v>M 01</c:v>
                  </c:pt>
                  <c:pt idx="85">
                    <c:v>M 02</c:v>
                  </c:pt>
                  <c:pt idx="86">
                    <c:v>M 03</c:v>
                  </c:pt>
                  <c:pt idx="87">
                    <c:v>M 04</c:v>
                  </c:pt>
                  <c:pt idx="88">
                    <c:v>M 05</c:v>
                  </c:pt>
                  <c:pt idx="89">
                    <c:v>M 06</c:v>
                  </c:pt>
                  <c:pt idx="90">
                    <c:v>M 07</c:v>
                  </c:pt>
                  <c:pt idx="91">
                    <c:v>M 08</c:v>
                  </c:pt>
                  <c:pt idx="92">
                    <c:v>M 09</c:v>
                  </c:pt>
                  <c:pt idx="93">
                    <c:v>M 10</c:v>
                  </c:pt>
                  <c:pt idx="94">
                    <c:v>M 11</c:v>
                  </c:pt>
                  <c:pt idx="95">
                    <c:v>M 12</c:v>
                  </c:pt>
                  <c:pt idx="96">
                    <c:v>M 01</c:v>
                  </c:pt>
                  <c:pt idx="97">
                    <c:v>M 02</c:v>
                  </c:pt>
                  <c:pt idx="98">
                    <c:v>M 03</c:v>
                  </c:pt>
                  <c:pt idx="99">
                    <c:v>M 04</c:v>
                  </c:pt>
                  <c:pt idx="100">
                    <c:v>M 05</c:v>
                  </c:pt>
                  <c:pt idx="101">
                    <c:v>M 06</c:v>
                  </c:pt>
                  <c:pt idx="102">
                    <c:v>M 07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  <c:pt idx="24">
                    <c:v>2017</c:v>
                  </c:pt>
                  <c:pt idx="36">
                    <c:v>2018</c:v>
                  </c:pt>
                  <c:pt idx="48">
                    <c:v>2019</c:v>
                  </c:pt>
                  <c:pt idx="60">
                    <c:v>2020</c:v>
                  </c:pt>
                  <c:pt idx="72">
                    <c:v>2021</c:v>
                  </c:pt>
                  <c:pt idx="84">
                    <c:v>2022</c:v>
                  </c:pt>
                  <c:pt idx="96">
                    <c:v>2023</c:v>
                  </c:pt>
                </c:lvl>
              </c:multiLvlStrCache>
              <c:extLst/>
            </c:multiLvlStrRef>
          </c:cat>
          <c:val>
            <c:numRef>
              <c:f>data!$C$19:$C$121</c:f>
              <c:numCache>
                <c:formatCode>0.0%</c:formatCode>
                <c:ptCount val="103"/>
                <c:pt idx="0">
                  <c:v>5.8842239166607108E-2</c:v>
                </c:pt>
                <c:pt idx="1">
                  <c:v>5.915677952565325E-2</c:v>
                </c:pt>
                <c:pt idx="2">
                  <c:v>5.7884213072440655E-2</c:v>
                </c:pt>
                <c:pt idx="3">
                  <c:v>5.3410019924966329E-2</c:v>
                </c:pt>
                <c:pt idx="4">
                  <c:v>5.0359842487596007E-2</c:v>
                </c:pt>
                <c:pt idx="5">
                  <c:v>5.0619290336550729E-2</c:v>
                </c:pt>
                <c:pt idx="6">
                  <c:v>5.0481282881368161E-2</c:v>
                </c:pt>
                <c:pt idx="7">
                  <c:v>4.8358577678281167E-2</c:v>
                </c:pt>
                <c:pt idx="8">
                  <c:v>4.8637955747857745E-2</c:v>
                </c:pt>
                <c:pt idx="9">
                  <c:v>4.6331420885688528E-2</c:v>
                </c:pt>
                <c:pt idx="10">
                  <c:v>4.5673206892730758E-2</c:v>
                </c:pt>
                <c:pt idx="11">
                  <c:v>4.6276382223785294E-2</c:v>
                </c:pt>
                <c:pt idx="12">
                  <c:v>4.3817679229265438E-2</c:v>
                </c:pt>
                <c:pt idx="13">
                  <c:v>4.318873311127467E-2</c:v>
                </c:pt>
                <c:pt idx="14">
                  <c:v>4.1192283353729209E-2</c:v>
                </c:pt>
                <c:pt idx="15">
                  <c:v>4.0288699152062242E-2</c:v>
                </c:pt>
                <c:pt idx="16">
                  <c:v>4.0460465581243416E-2</c:v>
                </c:pt>
                <c:pt idx="17">
                  <c:v>4.2688889410205849E-2</c:v>
                </c:pt>
                <c:pt idx="18">
                  <c:v>4.2159465869589102E-2</c:v>
                </c:pt>
                <c:pt idx="19">
                  <c:v>3.7730687768075741E-2</c:v>
                </c:pt>
                <c:pt idx="20">
                  <c:v>4.0542740895790706E-2</c:v>
                </c:pt>
                <c:pt idx="21">
                  <c:v>3.8260209551977738E-2</c:v>
                </c:pt>
                <c:pt idx="22">
                  <c:v>3.6125599562232984E-2</c:v>
                </c:pt>
                <c:pt idx="23">
                  <c:v>3.6570373467982989E-2</c:v>
                </c:pt>
                <c:pt idx="24">
                  <c:v>3.4957002067589865E-2</c:v>
                </c:pt>
                <c:pt idx="25">
                  <c:v>3.3283570679327038E-2</c:v>
                </c:pt>
                <c:pt idx="26">
                  <c:v>3.3817720204624591E-2</c:v>
                </c:pt>
                <c:pt idx="27">
                  <c:v>3.3547090087633978E-2</c:v>
                </c:pt>
                <c:pt idx="28">
                  <c:v>3.000132532476878E-2</c:v>
                </c:pt>
                <c:pt idx="29">
                  <c:v>2.9444848751629074E-2</c:v>
                </c:pt>
                <c:pt idx="30">
                  <c:v>2.8800273390993905E-2</c:v>
                </c:pt>
                <c:pt idx="31">
                  <c:v>2.6724417340814016E-2</c:v>
                </c:pt>
                <c:pt idx="32">
                  <c:v>2.7505094774333917E-2</c:v>
                </c:pt>
                <c:pt idx="33">
                  <c:v>2.6500584896130563E-2</c:v>
                </c:pt>
                <c:pt idx="34">
                  <c:v>2.4207149677659072E-2</c:v>
                </c:pt>
                <c:pt idx="35">
                  <c:v>2.3882430390489075E-2</c:v>
                </c:pt>
                <c:pt idx="36">
                  <c:v>2.5747581257357776E-2</c:v>
                </c:pt>
                <c:pt idx="37">
                  <c:v>2.2887048757140448E-2</c:v>
                </c:pt>
                <c:pt idx="38">
                  <c:v>2.2210983256517394E-2</c:v>
                </c:pt>
                <c:pt idx="39">
                  <c:v>2.3506485784444274E-2</c:v>
                </c:pt>
                <c:pt idx="40">
                  <c:v>2.2265196634159722E-2</c:v>
                </c:pt>
                <c:pt idx="41">
                  <c:v>2.3595335363380446E-2</c:v>
                </c:pt>
                <c:pt idx="42">
                  <c:v>2.3017392929752946E-2</c:v>
                </c:pt>
                <c:pt idx="43">
                  <c:v>2.438480616615538E-2</c:v>
                </c:pt>
                <c:pt idx="44">
                  <c:v>2.2236597025580541E-2</c:v>
                </c:pt>
                <c:pt idx="45">
                  <c:v>2.1096679979358664E-2</c:v>
                </c:pt>
                <c:pt idx="46">
                  <c:v>2.0309293513649681E-2</c:v>
                </c:pt>
                <c:pt idx="47">
                  <c:v>2.2123199297430694E-2</c:v>
                </c:pt>
                <c:pt idx="48">
                  <c:v>2.113300772645417E-2</c:v>
                </c:pt>
                <c:pt idx="49">
                  <c:v>1.8199089122021034E-2</c:v>
                </c:pt>
                <c:pt idx="50">
                  <c:v>2.0673600133253499E-2</c:v>
                </c:pt>
                <c:pt idx="51">
                  <c:v>2.1133164596772801E-2</c:v>
                </c:pt>
                <c:pt idx="52">
                  <c:v>2.1659708500560457E-2</c:v>
                </c:pt>
                <c:pt idx="53">
                  <c:v>1.8258240161636609E-2</c:v>
                </c:pt>
                <c:pt idx="54">
                  <c:v>2.1754826218641464E-2</c:v>
                </c:pt>
                <c:pt idx="55">
                  <c:v>2.0531630600104808E-2</c:v>
                </c:pt>
                <c:pt idx="56">
                  <c:v>2.1373206836691021E-2</c:v>
                </c:pt>
                <c:pt idx="57">
                  <c:v>2.207357934852373E-2</c:v>
                </c:pt>
                <c:pt idx="58">
                  <c:v>2.1051428901275416E-2</c:v>
                </c:pt>
                <c:pt idx="59">
                  <c:v>2.041936093106074E-2</c:v>
                </c:pt>
                <c:pt idx="60">
                  <c:v>2.0093237447159025E-2</c:v>
                </c:pt>
                <c:pt idx="61">
                  <c:v>1.837541261098154E-2</c:v>
                </c:pt>
                <c:pt idx="62">
                  <c:v>1.9409427604698336E-2</c:v>
                </c:pt>
                <c:pt idx="63">
                  <c:v>2.2574054567148311E-2</c:v>
                </c:pt>
                <c:pt idx="64">
                  <c:v>2.5768592094959197E-2</c:v>
                </c:pt>
                <c:pt idx="65">
                  <c:v>2.6773115476671848E-2</c:v>
                </c:pt>
                <c:pt idx="66">
                  <c:v>3.0603414703999621E-2</c:v>
                </c:pt>
                <c:pt idx="67">
                  <c:v>2.774510807563554E-2</c:v>
                </c:pt>
                <c:pt idx="68">
                  <c:v>2.855359177580661E-2</c:v>
                </c:pt>
                <c:pt idx="69">
                  <c:v>3.2557901814217562E-2</c:v>
                </c:pt>
                <c:pt idx="70">
                  <c:v>3.0501875738509217E-2</c:v>
                </c:pt>
                <c:pt idx="71">
                  <c:v>3.1088419311637448E-2</c:v>
                </c:pt>
                <c:pt idx="72">
                  <c:v>3.3451550523971349E-2</c:v>
                </c:pt>
                <c:pt idx="73">
                  <c:v>3.2419582279067709E-2</c:v>
                </c:pt>
                <c:pt idx="74">
                  <c:v>3.4034760762333999E-2</c:v>
                </c:pt>
                <c:pt idx="75">
                  <c:v>3.4157504112780422E-2</c:v>
                </c:pt>
                <c:pt idx="76">
                  <c:v>3.1955159940254184E-2</c:v>
                </c:pt>
                <c:pt idx="77">
                  <c:v>2.8679640080363996E-2</c:v>
                </c:pt>
                <c:pt idx="78">
                  <c:v>2.6776575638348087E-2</c:v>
                </c:pt>
                <c:pt idx="79">
                  <c:v>2.8173794495197701E-2</c:v>
                </c:pt>
                <c:pt idx="80">
                  <c:v>2.6421528447766341E-2</c:v>
                </c:pt>
                <c:pt idx="81">
                  <c:v>2.5500233730280299E-2</c:v>
                </c:pt>
                <c:pt idx="82">
                  <c:v>2.1564087099045687E-2</c:v>
                </c:pt>
                <c:pt idx="83">
                  <c:v>2.2108695705192388E-2</c:v>
                </c:pt>
                <c:pt idx="84">
                  <c:v>2.3923806872095211E-2</c:v>
                </c:pt>
                <c:pt idx="85">
                  <c:v>2.5785056241392823E-2</c:v>
                </c:pt>
                <c:pt idx="86">
                  <c:v>2.3069570934945403E-2</c:v>
                </c:pt>
                <c:pt idx="87">
                  <c:v>2.5026684557625342E-2</c:v>
                </c:pt>
                <c:pt idx="88">
                  <c:v>2.5147330311265099E-2</c:v>
                </c:pt>
                <c:pt idx="89">
                  <c:v>2.4487766118897837E-2</c:v>
                </c:pt>
                <c:pt idx="90">
                  <c:v>2.4133861070884506E-2</c:v>
                </c:pt>
                <c:pt idx="91">
                  <c:v>2.4044301197852513E-2</c:v>
                </c:pt>
                <c:pt idx="92">
                  <c:v>2.2578161379088853E-2</c:v>
                </c:pt>
                <c:pt idx="93">
                  <c:v>2.2924949882088142E-2</c:v>
                </c:pt>
                <c:pt idx="94">
                  <c:v>2.6509069969239737E-2</c:v>
                </c:pt>
                <c:pt idx="95">
                  <c:v>2.2602391136562972E-2</c:v>
                </c:pt>
                <c:pt idx="96">
                  <c:v>2.5570500760467074E-2</c:v>
                </c:pt>
                <c:pt idx="97">
                  <c:v>2.5178595820703323E-2</c:v>
                </c:pt>
                <c:pt idx="98">
                  <c:v>2.5730345257803093E-2</c:v>
                </c:pt>
                <c:pt idx="99">
                  <c:v>2.788641823369073E-2</c:v>
                </c:pt>
                <c:pt idx="100">
                  <c:v>2.5741359864260425E-2</c:v>
                </c:pt>
                <c:pt idx="101">
                  <c:v>2.6860536022663802E-2</c:v>
                </c:pt>
                <c:pt idx="102">
                  <c:v>2.8164212905087797E-2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3116-4466-9FAA-A52FE93657E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428032"/>
        <c:axId val="134737920"/>
      </c:lineChart>
      <c:catAx>
        <c:axId val="5642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/>
        </c:spPr>
        <c:txPr>
          <a:bodyPr rot="-5400000" vert="horz"/>
          <a:lstStyle/>
          <a:p>
            <a:pPr>
              <a:defRPr sz="1100"/>
            </a:pPr>
            <a:endParaRPr lang="cs-CZ"/>
          </a:p>
        </c:txPr>
        <c:crossAx val="134737920"/>
        <c:crosses val="autoZero"/>
        <c:auto val="1"/>
        <c:lblAlgn val="ctr"/>
        <c:lblOffset val="300"/>
        <c:noMultiLvlLbl val="0"/>
      </c:catAx>
      <c:valAx>
        <c:axId val="13473792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cs-CZ"/>
          </a:p>
        </c:txPr>
        <c:crossAx val="56428032"/>
        <c:crosses val="autoZero"/>
        <c:crossBetween val="between"/>
      </c:valAx>
      <c:spPr>
        <a:ln>
          <a:solidFill>
            <a:schemeClr val="tx1"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leden 2019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List1!$B$2:$C$2</c:f>
              <c:strCache>
                <c:ptCount val="2"/>
                <c:pt idx="0">
                  <c:v>běžné účty</c:v>
                </c:pt>
                <c:pt idx="1">
                  <c:v>termínované účty</c:v>
                </c:pt>
              </c:strCache>
            </c:strRef>
          </c:cat>
          <c:val>
            <c:numRef>
              <c:f>List1!$B$3:$C$3</c:f>
              <c:numCache>
                <c:formatCode>General</c:formatCode>
                <c:ptCount val="2"/>
                <c:pt idx="0" formatCode="#,##0">
                  <c:v>1292</c:v>
                </c:pt>
                <c:pt idx="1">
                  <c:v>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1D-4FC2-A560-4B5F610AE135}"/>
            </c:ext>
          </c:extLst>
        </c:ser>
        <c:ser>
          <c:idx val="1"/>
          <c:order val="1"/>
          <c:tx>
            <c:v>červenec 2023</c:v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List1!$B$2:$C$2</c:f>
              <c:strCache>
                <c:ptCount val="2"/>
                <c:pt idx="0">
                  <c:v>běžné účty</c:v>
                </c:pt>
                <c:pt idx="1">
                  <c:v>termínované účty</c:v>
                </c:pt>
              </c:strCache>
            </c:strRef>
          </c:cat>
          <c:val>
            <c:numRef>
              <c:f>List1!$B$4:$C$4</c:f>
              <c:numCache>
                <c:formatCode>General</c:formatCode>
                <c:ptCount val="2"/>
                <c:pt idx="0" formatCode="#,##0">
                  <c:v>1439</c:v>
                </c:pt>
                <c:pt idx="1">
                  <c:v>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1D-4FC2-A560-4B5F610AE1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630856"/>
        <c:axId val="654631576"/>
      </c:barChart>
      <c:catAx>
        <c:axId val="654630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54631576"/>
        <c:crosses val="autoZero"/>
        <c:auto val="1"/>
        <c:lblAlgn val="ctr"/>
        <c:lblOffset val="100"/>
        <c:noMultiLvlLbl val="0"/>
      </c:catAx>
      <c:valAx>
        <c:axId val="6546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54630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'Spořící účty'!$B$1</c:f>
              <c:strCache>
                <c:ptCount val="1"/>
                <c:pt idx="0">
                  <c:v>2T REPO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'Spořící účty'!$A$2:$A$80</c:f>
              <c:numCache>
                <c:formatCode>dd\.mm\.yyyy</c:formatCode>
                <c:ptCount val="79"/>
                <c:pt idx="0">
                  <c:v>42766</c:v>
                </c:pt>
                <c:pt idx="1">
                  <c:v>42794</c:v>
                </c:pt>
                <c:pt idx="2">
                  <c:v>42825</c:v>
                </c:pt>
                <c:pt idx="3">
                  <c:v>42855</c:v>
                </c:pt>
                <c:pt idx="4">
                  <c:v>42886</c:v>
                </c:pt>
                <c:pt idx="5">
                  <c:v>42916</c:v>
                </c:pt>
                <c:pt idx="6">
                  <c:v>42947</c:v>
                </c:pt>
                <c:pt idx="7">
                  <c:v>42978</c:v>
                </c:pt>
                <c:pt idx="8">
                  <c:v>43008</c:v>
                </c:pt>
                <c:pt idx="9">
                  <c:v>43039</c:v>
                </c:pt>
                <c:pt idx="10">
                  <c:v>43069</c:v>
                </c:pt>
                <c:pt idx="11">
                  <c:v>43100</c:v>
                </c:pt>
                <c:pt idx="12">
                  <c:v>43131</c:v>
                </c:pt>
                <c:pt idx="13">
                  <c:v>43159</c:v>
                </c:pt>
                <c:pt idx="14">
                  <c:v>43190</c:v>
                </c:pt>
                <c:pt idx="15">
                  <c:v>43220</c:v>
                </c:pt>
                <c:pt idx="16">
                  <c:v>43251</c:v>
                </c:pt>
                <c:pt idx="17">
                  <c:v>43281</c:v>
                </c:pt>
                <c:pt idx="18">
                  <c:v>43312</c:v>
                </c:pt>
                <c:pt idx="19">
                  <c:v>43343</c:v>
                </c:pt>
                <c:pt idx="20">
                  <c:v>43373</c:v>
                </c:pt>
                <c:pt idx="21">
                  <c:v>43404</c:v>
                </c:pt>
                <c:pt idx="22">
                  <c:v>43434</c:v>
                </c:pt>
                <c:pt idx="23">
                  <c:v>43465</c:v>
                </c:pt>
                <c:pt idx="24">
                  <c:v>43496</c:v>
                </c:pt>
                <c:pt idx="25">
                  <c:v>43524</c:v>
                </c:pt>
                <c:pt idx="26">
                  <c:v>43555</c:v>
                </c:pt>
                <c:pt idx="27">
                  <c:v>43585</c:v>
                </c:pt>
                <c:pt idx="28">
                  <c:v>43616</c:v>
                </c:pt>
                <c:pt idx="29">
                  <c:v>43646</c:v>
                </c:pt>
                <c:pt idx="30">
                  <c:v>43677</c:v>
                </c:pt>
                <c:pt idx="31">
                  <c:v>43708</c:v>
                </c:pt>
                <c:pt idx="32">
                  <c:v>43738</c:v>
                </c:pt>
                <c:pt idx="33">
                  <c:v>43769</c:v>
                </c:pt>
                <c:pt idx="34">
                  <c:v>43799</c:v>
                </c:pt>
                <c:pt idx="35">
                  <c:v>43830</c:v>
                </c:pt>
                <c:pt idx="36">
                  <c:v>43861</c:v>
                </c:pt>
                <c:pt idx="37">
                  <c:v>43890</c:v>
                </c:pt>
                <c:pt idx="38">
                  <c:v>43921</c:v>
                </c:pt>
                <c:pt idx="39">
                  <c:v>43951</c:v>
                </c:pt>
                <c:pt idx="40">
                  <c:v>43982</c:v>
                </c:pt>
                <c:pt idx="41">
                  <c:v>44012</c:v>
                </c:pt>
                <c:pt idx="42">
                  <c:v>44043</c:v>
                </c:pt>
                <c:pt idx="43">
                  <c:v>44074</c:v>
                </c:pt>
                <c:pt idx="44">
                  <c:v>44104</c:v>
                </c:pt>
                <c:pt idx="45">
                  <c:v>44135</c:v>
                </c:pt>
                <c:pt idx="46">
                  <c:v>44165</c:v>
                </c:pt>
                <c:pt idx="47">
                  <c:v>44196</c:v>
                </c:pt>
                <c:pt idx="48">
                  <c:v>44227</c:v>
                </c:pt>
                <c:pt idx="49">
                  <c:v>44255</c:v>
                </c:pt>
                <c:pt idx="50">
                  <c:v>44286</c:v>
                </c:pt>
                <c:pt idx="51">
                  <c:v>44316</c:v>
                </c:pt>
                <c:pt idx="52">
                  <c:v>44347</c:v>
                </c:pt>
                <c:pt idx="53">
                  <c:v>44377</c:v>
                </c:pt>
                <c:pt idx="54">
                  <c:v>44408</c:v>
                </c:pt>
                <c:pt idx="55">
                  <c:v>44439</c:v>
                </c:pt>
                <c:pt idx="56">
                  <c:v>44469</c:v>
                </c:pt>
                <c:pt idx="57">
                  <c:v>44500</c:v>
                </c:pt>
                <c:pt idx="58">
                  <c:v>44530</c:v>
                </c:pt>
                <c:pt idx="59">
                  <c:v>44561</c:v>
                </c:pt>
                <c:pt idx="60">
                  <c:v>44592</c:v>
                </c:pt>
                <c:pt idx="61">
                  <c:v>44620</c:v>
                </c:pt>
                <c:pt idx="62">
                  <c:v>44651</c:v>
                </c:pt>
                <c:pt idx="63">
                  <c:v>44681</c:v>
                </c:pt>
                <c:pt idx="64">
                  <c:v>44712</c:v>
                </c:pt>
                <c:pt idx="65">
                  <c:v>44742</c:v>
                </c:pt>
                <c:pt idx="66">
                  <c:v>44773</c:v>
                </c:pt>
                <c:pt idx="67">
                  <c:v>44804</c:v>
                </c:pt>
                <c:pt idx="68">
                  <c:v>44834</c:v>
                </c:pt>
                <c:pt idx="69">
                  <c:v>44865</c:v>
                </c:pt>
                <c:pt idx="70">
                  <c:v>44895</c:v>
                </c:pt>
                <c:pt idx="71">
                  <c:v>44926</c:v>
                </c:pt>
                <c:pt idx="72">
                  <c:v>44957</c:v>
                </c:pt>
                <c:pt idx="73">
                  <c:v>44985</c:v>
                </c:pt>
                <c:pt idx="74">
                  <c:v>45016</c:v>
                </c:pt>
                <c:pt idx="75">
                  <c:v>45046</c:v>
                </c:pt>
                <c:pt idx="76">
                  <c:v>45077</c:v>
                </c:pt>
                <c:pt idx="77">
                  <c:v>45107</c:v>
                </c:pt>
                <c:pt idx="78">
                  <c:v>45138</c:v>
                </c:pt>
              </c:numCache>
            </c:numRef>
          </c:cat>
          <c:val>
            <c:numRef>
              <c:f>'Spořící účty'!$B$2:$B$80</c:f>
              <c:numCache>
                <c:formatCode>###\ ###\ ###\ ###\ ##0.00;\-###\ ###\ ###\ ###\ ##0.00</c:formatCode>
                <c:ptCount val="79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0.25</c:v>
                </c:pt>
                <c:pt idx="8">
                  <c:v>0.25</c:v>
                </c:pt>
                <c:pt idx="9">
                  <c:v>0.25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0.75</c:v>
                </c:pt>
                <c:pt idx="14">
                  <c:v>0.75</c:v>
                </c:pt>
                <c:pt idx="15">
                  <c:v>0.75</c:v>
                </c:pt>
                <c:pt idx="16">
                  <c:v>0.75</c:v>
                </c:pt>
                <c:pt idx="17">
                  <c:v>1</c:v>
                </c:pt>
                <c:pt idx="18">
                  <c:v>1</c:v>
                </c:pt>
                <c:pt idx="19">
                  <c:v>1.25</c:v>
                </c:pt>
                <c:pt idx="20">
                  <c:v>1.5</c:v>
                </c:pt>
                <c:pt idx="21">
                  <c:v>1.5</c:v>
                </c:pt>
                <c:pt idx="22">
                  <c:v>1.75</c:v>
                </c:pt>
                <c:pt idx="23">
                  <c:v>1.75</c:v>
                </c:pt>
                <c:pt idx="24">
                  <c:v>1.75</c:v>
                </c:pt>
                <c:pt idx="25">
                  <c:v>1.75</c:v>
                </c:pt>
                <c:pt idx="26">
                  <c:v>1.75</c:v>
                </c:pt>
                <c:pt idx="27">
                  <c:v>1.75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2.25</c:v>
                </c:pt>
                <c:pt idx="38">
                  <c:v>1</c:v>
                </c:pt>
                <c:pt idx="39">
                  <c:v>1</c:v>
                </c:pt>
                <c:pt idx="40">
                  <c:v>0.25</c:v>
                </c:pt>
                <c:pt idx="41">
                  <c:v>0.25</c:v>
                </c:pt>
                <c:pt idx="42">
                  <c:v>0.25</c:v>
                </c:pt>
                <c:pt idx="43">
                  <c:v>0.25</c:v>
                </c:pt>
                <c:pt idx="44">
                  <c:v>0.25</c:v>
                </c:pt>
                <c:pt idx="45">
                  <c:v>0.25</c:v>
                </c:pt>
                <c:pt idx="46">
                  <c:v>0.25</c:v>
                </c:pt>
                <c:pt idx="47">
                  <c:v>0.25</c:v>
                </c:pt>
                <c:pt idx="48">
                  <c:v>0.25</c:v>
                </c:pt>
                <c:pt idx="49">
                  <c:v>0.25</c:v>
                </c:pt>
                <c:pt idx="50">
                  <c:v>0.25</c:v>
                </c:pt>
                <c:pt idx="51">
                  <c:v>0.25</c:v>
                </c:pt>
                <c:pt idx="52">
                  <c:v>0.25</c:v>
                </c:pt>
                <c:pt idx="53">
                  <c:v>0.5</c:v>
                </c:pt>
                <c:pt idx="54">
                  <c:v>0.5</c:v>
                </c:pt>
                <c:pt idx="55">
                  <c:v>0.75</c:v>
                </c:pt>
                <c:pt idx="56">
                  <c:v>0.75</c:v>
                </c:pt>
                <c:pt idx="57">
                  <c:v>1.5</c:v>
                </c:pt>
                <c:pt idx="58">
                  <c:v>2.75</c:v>
                </c:pt>
                <c:pt idx="59">
                  <c:v>3.75</c:v>
                </c:pt>
                <c:pt idx="60">
                  <c:v>3.75</c:v>
                </c:pt>
                <c:pt idx="61">
                  <c:v>4.5</c:v>
                </c:pt>
                <c:pt idx="62">
                  <c:v>4.5</c:v>
                </c:pt>
                <c:pt idx="63">
                  <c:v>5</c:v>
                </c:pt>
                <c:pt idx="64">
                  <c:v>5.75</c:v>
                </c:pt>
                <c:pt idx="65">
                  <c:v>7</c:v>
                </c:pt>
                <c:pt idx="66">
                  <c:v>7</c:v>
                </c:pt>
                <c:pt idx="67">
                  <c:v>7</c:v>
                </c:pt>
                <c:pt idx="68">
                  <c:v>7</c:v>
                </c:pt>
                <c:pt idx="69">
                  <c:v>7</c:v>
                </c:pt>
                <c:pt idx="70">
                  <c:v>7</c:v>
                </c:pt>
                <c:pt idx="71">
                  <c:v>7</c:v>
                </c:pt>
                <c:pt idx="72">
                  <c:v>7</c:v>
                </c:pt>
                <c:pt idx="73">
                  <c:v>7</c:v>
                </c:pt>
                <c:pt idx="74">
                  <c:v>7</c:v>
                </c:pt>
                <c:pt idx="75">
                  <c:v>7</c:v>
                </c:pt>
                <c:pt idx="76">
                  <c:v>7</c:v>
                </c:pt>
                <c:pt idx="77">
                  <c:v>7</c:v>
                </c:pt>
                <c:pt idx="78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9A-4B2A-A0C0-4CF0288E2768}"/>
            </c:ext>
          </c:extLst>
        </c:ser>
        <c:ser>
          <c:idx val="1"/>
          <c:order val="1"/>
          <c:tx>
            <c:strRef>
              <c:f>'Spořící účty'!$C$1</c:f>
              <c:strCache>
                <c:ptCount val="1"/>
                <c:pt idx="0">
                  <c:v>Sazba, spořící účty</c:v>
                </c:pt>
              </c:strCache>
            </c:strRef>
          </c:tx>
          <c:spPr>
            <a:ln w="381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'Spořící účty'!$A$2:$A$80</c:f>
              <c:numCache>
                <c:formatCode>dd\.mm\.yyyy</c:formatCode>
                <c:ptCount val="79"/>
                <c:pt idx="0">
                  <c:v>42766</c:v>
                </c:pt>
                <c:pt idx="1">
                  <c:v>42794</c:v>
                </c:pt>
                <c:pt idx="2">
                  <c:v>42825</c:v>
                </c:pt>
                <c:pt idx="3">
                  <c:v>42855</c:v>
                </c:pt>
                <c:pt idx="4">
                  <c:v>42886</c:v>
                </c:pt>
                <c:pt idx="5">
                  <c:v>42916</c:v>
                </c:pt>
                <c:pt idx="6">
                  <c:v>42947</c:v>
                </c:pt>
                <c:pt idx="7">
                  <c:v>42978</c:v>
                </c:pt>
                <c:pt idx="8">
                  <c:v>43008</c:v>
                </c:pt>
                <c:pt idx="9">
                  <c:v>43039</c:v>
                </c:pt>
                <c:pt idx="10">
                  <c:v>43069</c:v>
                </c:pt>
                <c:pt idx="11">
                  <c:v>43100</c:v>
                </c:pt>
                <c:pt idx="12">
                  <c:v>43131</c:v>
                </c:pt>
                <c:pt idx="13">
                  <c:v>43159</c:v>
                </c:pt>
                <c:pt idx="14">
                  <c:v>43190</c:v>
                </c:pt>
                <c:pt idx="15">
                  <c:v>43220</c:v>
                </c:pt>
                <c:pt idx="16">
                  <c:v>43251</c:v>
                </c:pt>
                <c:pt idx="17">
                  <c:v>43281</c:v>
                </c:pt>
                <c:pt idx="18">
                  <c:v>43312</c:v>
                </c:pt>
                <c:pt idx="19">
                  <c:v>43343</c:v>
                </c:pt>
                <c:pt idx="20">
                  <c:v>43373</c:v>
                </c:pt>
                <c:pt idx="21">
                  <c:v>43404</c:v>
                </c:pt>
                <c:pt idx="22">
                  <c:v>43434</c:v>
                </c:pt>
                <c:pt idx="23">
                  <c:v>43465</c:v>
                </c:pt>
                <c:pt idx="24">
                  <c:v>43496</c:v>
                </c:pt>
                <c:pt idx="25">
                  <c:v>43524</c:v>
                </c:pt>
                <c:pt idx="26">
                  <c:v>43555</c:v>
                </c:pt>
                <c:pt idx="27">
                  <c:v>43585</c:v>
                </c:pt>
                <c:pt idx="28">
                  <c:v>43616</c:v>
                </c:pt>
                <c:pt idx="29">
                  <c:v>43646</c:v>
                </c:pt>
                <c:pt idx="30">
                  <c:v>43677</c:v>
                </c:pt>
                <c:pt idx="31">
                  <c:v>43708</c:v>
                </c:pt>
                <c:pt idx="32">
                  <c:v>43738</c:v>
                </c:pt>
                <c:pt idx="33">
                  <c:v>43769</c:v>
                </c:pt>
                <c:pt idx="34">
                  <c:v>43799</c:v>
                </c:pt>
                <c:pt idx="35">
                  <c:v>43830</c:v>
                </c:pt>
                <c:pt idx="36">
                  <c:v>43861</c:v>
                </c:pt>
                <c:pt idx="37">
                  <c:v>43890</c:v>
                </c:pt>
                <c:pt idx="38">
                  <c:v>43921</c:v>
                </c:pt>
                <c:pt idx="39">
                  <c:v>43951</c:v>
                </c:pt>
                <c:pt idx="40">
                  <c:v>43982</c:v>
                </c:pt>
                <c:pt idx="41">
                  <c:v>44012</c:v>
                </c:pt>
                <c:pt idx="42">
                  <c:v>44043</c:v>
                </c:pt>
                <c:pt idx="43">
                  <c:v>44074</c:v>
                </c:pt>
                <c:pt idx="44">
                  <c:v>44104</c:v>
                </c:pt>
                <c:pt idx="45">
                  <c:v>44135</c:v>
                </c:pt>
                <c:pt idx="46">
                  <c:v>44165</c:v>
                </c:pt>
                <c:pt idx="47">
                  <c:v>44196</c:v>
                </c:pt>
                <c:pt idx="48">
                  <c:v>44227</c:v>
                </c:pt>
                <c:pt idx="49">
                  <c:v>44255</c:v>
                </c:pt>
                <c:pt idx="50">
                  <c:v>44286</c:v>
                </c:pt>
                <c:pt idx="51">
                  <c:v>44316</c:v>
                </c:pt>
                <c:pt idx="52">
                  <c:v>44347</c:v>
                </c:pt>
                <c:pt idx="53">
                  <c:v>44377</c:v>
                </c:pt>
                <c:pt idx="54">
                  <c:v>44408</c:v>
                </c:pt>
                <c:pt idx="55">
                  <c:v>44439</c:v>
                </c:pt>
                <c:pt idx="56">
                  <c:v>44469</c:v>
                </c:pt>
                <c:pt idx="57">
                  <c:v>44500</c:v>
                </c:pt>
                <c:pt idx="58">
                  <c:v>44530</c:v>
                </c:pt>
                <c:pt idx="59">
                  <c:v>44561</c:v>
                </c:pt>
                <c:pt idx="60">
                  <c:v>44592</c:v>
                </c:pt>
                <c:pt idx="61">
                  <c:v>44620</c:v>
                </c:pt>
                <c:pt idx="62">
                  <c:v>44651</c:v>
                </c:pt>
                <c:pt idx="63">
                  <c:v>44681</c:v>
                </c:pt>
                <c:pt idx="64">
                  <c:v>44712</c:v>
                </c:pt>
                <c:pt idx="65">
                  <c:v>44742</c:v>
                </c:pt>
                <c:pt idx="66">
                  <c:v>44773</c:v>
                </c:pt>
                <c:pt idx="67">
                  <c:v>44804</c:v>
                </c:pt>
                <c:pt idx="68">
                  <c:v>44834</c:v>
                </c:pt>
                <c:pt idx="69">
                  <c:v>44865</c:v>
                </c:pt>
                <c:pt idx="70">
                  <c:v>44895</c:v>
                </c:pt>
                <c:pt idx="71">
                  <c:v>44926</c:v>
                </c:pt>
                <c:pt idx="72">
                  <c:v>44957</c:v>
                </c:pt>
                <c:pt idx="73">
                  <c:v>44985</c:v>
                </c:pt>
                <c:pt idx="74">
                  <c:v>45016</c:v>
                </c:pt>
                <c:pt idx="75">
                  <c:v>45046</c:v>
                </c:pt>
                <c:pt idx="76">
                  <c:v>45077</c:v>
                </c:pt>
                <c:pt idx="77">
                  <c:v>45107</c:v>
                </c:pt>
                <c:pt idx="78">
                  <c:v>45138</c:v>
                </c:pt>
              </c:numCache>
            </c:numRef>
          </c:cat>
          <c:val>
            <c:numRef>
              <c:f>'Spořící účty'!$C$2:$C$80</c:f>
              <c:numCache>
                <c:formatCode>###\ ###\ ###\ ###\ ##0.00;\-###\ ###\ ###\ ###\ ##0.00</c:formatCode>
                <c:ptCount val="79"/>
                <c:pt idx="0">
                  <c:v>0.20638271017980725</c:v>
                </c:pt>
                <c:pt idx="1">
                  <c:v>0.20855621126681401</c:v>
                </c:pt>
                <c:pt idx="2">
                  <c:v>0.21107081941561023</c:v>
                </c:pt>
                <c:pt idx="3">
                  <c:v>0.21336659938440836</c:v>
                </c:pt>
                <c:pt idx="4">
                  <c:v>0.213753019116068</c:v>
                </c:pt>
                <c:pt idx="5">
                  <c:v>0.21456508382354167</c:v>
                </c:pt>
                <c:pt idx="6">
                  <c:v>0.21428111115642551</c:v>
                </c:pt>
                <c:pt idx="7">
                  <c:v>0.2141760274444188</c:v>
                </c:pt>
                <c:pt idx="8">
                  <c:v>0.21431917270218609</c:v>
                </c:pt>
                <c:pt idx="9">
                  <c:v>0.21545408125734536</c:v>
                </c:pt>
                <c:pt idx="10">
                  <c:v>0.18647054549284919</c:v>
                </c:pt>
                <c:pt idx="11">
                  <c:v>0.20521888721559703</c:v>
                </c:pt>
                <c:pt idx="12">
                  <c:v>0.20748232583516549</c:v>
                </c:pt>
                <c:pt idx="13">
                  <c:v>0.19631506166785892</c:v>
                </c:pt>
                <c:pt idx="14">
                  <c:v>0.20738657771715749</c:v>
                </c:pt>
                <c:pt idx="15">
                  <c:v>0.21049512393751771</c:v>
                </c:pt>
                <c:pt idx="16">
                  <c:v>0.21080052919254672</c:v>
                </c:pt>
                <c:pt idx="17">
                  <c:v>0.21198772310760905</c:v>
                </c:pt>
                <c:pt idx="18">
                  <c:v>0.2116986789943425</c:v>
                </c:pt>
                <c:pt idx="19">
                  <c:v>0.21264235386714367</c:v>
                </c:pt>
                <c:pt idx="20">
                  <c:v>0.23799664483913199</c:v>
                </c:pt>
                <c:pt idx="21">
                  <c:v>0.24347074000146052</c:v>
                </c:pt>
                <c:pt idx="22">
                  <c:v>0.25740043674421964</c:v>
                </c:pt>
                <c:pt idx="23">
                  <c:v>0.266423666449217</c:v>
                </c:pt>
                <c:pt idx="24">
                  <c:v>0.29315860479014993</c:v>
                </c:pt>
                <c:pt idx="25">
                  <c:v>0.30255076685637949</c:v>
                </c:pt>
                <c:pt idx="26">
                  <c:v>0.31087558745394628</c:v>
                </c:pt>
                <c:pt idx="27">
                  <c:v>0.31733249120350543</c:v>
                </c:pt>
                <c:pt idx="28">
                  <c:v>0.35518793698490725</c:v>
                </c:pt>
                <c:pt idx="29">
                  <c:v>0.36662244613887446</c:v>
                </c:pt>
                <c:pt idx="30">
                  <c:v>0.39206220054337532</c:v>
                </c:pt>
                <c:pt idx="31">
                  <c:v>0.42366799331690835</c:v>
                </c:pt>
                <c:pt idx="32">
                  <c:v>0.44572382410162642</c:v>
                </c:pt>
                <c:pt idx="33">
                  <c:v>0.48043881840171393</c:v>
                </c:pt>
                <c:pt idx="34">
                  <c:v>0.50221745565906151</c:v>
                </c:pt>
                <c:pt idx="35">
                  <c:v>0.51253869063891733</c:v>
                </c:pt>
                <c:pt idx="36">
                  <c:v>0.50948048147491543</c:v>
                </c:pt>
                <c:pt idx="37">
                  <c:v>0.54297058441161161</c:v>
                </c:pt>
                <c:pt idx="38">
                  <c:v>0.54227456395838602</c:v>
                </c:pt>
                <c:pt idx="39">
                  <c:v>0.43705743798583435</c:v>
                </c:pt>
                <c:pt idx="40">
                  <c:v>0.42101694733435824</c:v>
                </c:pt>
                <c:pt idx="41">
                  <c:v>0.37379411099817778</c:v>
                </c:pt>
                <c:pt idx="42">
                  <c:v>0.31847334210990957</c:v>
                </c:pt>
                <c:pt idx="43">
                  <c:v>0.26311679416008321</c:v>
                </c:pt>
                <c:pt idx="44">
                  <c:v>0.24945283630344728</c:v>
                </c:pt>
                <c:pt idx="45">
                  <c:v>0.24179807942041628</c:v>
                </c:pt>
                <c:pt idx="46">
                  <c:v>0.22646664693993243</c:v>
                </c:pt>
                <c:pt idx="47">
                  <c:v>0.21156484492347974</c:v>
                </c:pt>
                <c:pt idx="48">
                  <c:v>0.20765070893117521</c:v>
                </c:pt>
                <c:pt idx="49">
                  <c:v>0.19279683445192211</c:v>
                </c:pt>
                <c:pt idx="50">
                  <c:v>0.18615581424458982</c:v>
                </c:pt>
                <c:pt idx="51">
                  <c:v>0.17318879890182762</c:v>
                </c:pt>
                <c:pt idx="52">
                  <c:v>0.16590483269683115</c:v>
                </c:pt>
                <c:pt idx="53">
                  <c:v>0.16284855008674107</c:v>
                </c:pt>
                <c:pt idx="54">
                  <c:v>0.16261026999841643</c:v>
                </c:pt>
                <c:pt idx="55">
                  <c:v>0.16279853703381017</c:v>
                </c:pt>
                <c:pt idx="56">
                  <c:v>0.16792388362211871</c:v>
                </c:pt>
                <c:pt idx="57">
                  <c:v>0.22951729565663567</c:v>
                </c:pt>
                <c:pt idx="58">
                  <c:v>0.44474068107214931</c:v>
                </c:pt>
                <c:pt idx="59">
                  <c:v>0.709737969797681</c:v>
                </c:pt>
                <c:pt idx="60">
                  <c:v>0.93548209069575861</c:v>
                </c:pt>
                <c:pt idx="61">
                  <c:v>1.1352200916082524</c:v>
                </c:pt>
                <c:pt idx="62">
                  <c:v>1.1957563461063752</c:v>
                </c:pt>
                <c:pt idx="63">
                  <c:v>1.3640258227391273</c:v>
                </c:pt>
                <c:pt idx="64">
                  <c:v>1.5920743742739283</c:v>
                </c:pt>
                <c:pt idx="65">
                  <c:v>1.7332137867684405</c:v>
                </c:pt>
                <c:pt idx="66">
                  <c:v>1.9313505332955507</c:v>
                </c:pt>
                <c:pt idx="67">
                  <c:v>2.0340999756042439</c:v>
                </c:pt>
                <c:pt idx="68">
                  <c:v>2.3248315271042754</c:v>
                </c:pt>
                <c:pt idx="69">
                  <c:v>2.5497387424214133</c:v>
                </c:pt>
                <c:pt idx="70">
                  <c:v>2.6888853825410921</c:v>
                </c:pt>
                <c:pt idx="71">
                  <c:v>2.7829188590266356</c:v>
                </c:pt>
                <c:pt idx="72">
                  <c:v>2.8754497184585079</c:v>
                </c:pt>
                <c:pt idx="73">
                  <c:v>2.9432109932842501</c:v>
                </c:pt>
                <c:pt idx="74">
                  <c:v>3.0332100790805319</c:v>
                </c:pt>
                <c:pt idx="75">
                  <c:v>3.0330814431730571</c:v>
                </c:pt>
                <c:pt idx="76">
                  <c:v>2.8267654450259889</c:v>
                </c:pt>
                <c:pt idx="77">
                  <c:v>2.8611374802187979</c:v>
                </c:pt>
                <c:pt idx="78">
                  <c:v>2.8892140841671226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29A-4B2A-A0C0-4CF0288E27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58474816"/>
        <c:axId val="657646112"/>
      </c:lineChart>
      <c:dateAx>
        <c:axId val="1458474816"/>
        <c:scaling>
          <c:orientation val="minMax"/>
        </c:scaling>
        <c:delete val="0"/>
        <c:axPos val="b"/>
        <c:numFmt formatCode="dd\.mm\.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57646112"/>
        <c:crosses val="autoZero"/>
        <c:auto val="1"/>
        <c:lblOffset val="100"/>
        <c:baseTimeUnit val="months"/>
      </c:dateAx>
      <c:valAx>
        <c:axId val="65764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\ ###\ ###\ ###\ ##0.00;\-###\ ###\ ###\ ###\ 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5847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88079602191574"/>
          <c:y val="0"/>
          <c:w val="0.43135583096601282"/>
          <c:h val="1"/>
        </c:manualLayout>
      </c:layout>
      <c:doughnutChart>
        <c:varyColors val="1"/>
        <c:ser>
          <c:idx val="0"/>
          <c:order val="0"/>
          <c:tx>
            <c:strRef>
              <c:f>'úspory domácností'!$C$14</c:f>
              <c:strCache>
                <c:ptCount val="1"/>
                <c:pt idx="0">
                  <c:v>2017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CF-4A41-8C6A-F59DC4DA31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CF-4A41-8C6A-F59DC4DA31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CF-4A41-8C6A-F59DC4DA31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FCF-4A41-8C6A-F59DC4DA313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FCF-4A41-8C6A-F59DC4DA313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FCF-4A41-8C6A-F59DC4DA313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FCF-4A41-8C6A-F59DC4DA313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FCF-4A41-8C6A-F59DC4DA3136}"/>
              </c:ext>
            </c:extLst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'úspory domácností'!$B$15:$B$22</c:f>
              <c:strCache>
                <c:ptCount val="8"/>
                <c:pt idx="0">
                  <c:v>Netermínované vklady</c:v>
                </c:pt>
                <c:pt idx="1">
                  <c:v>Termínované vklady bez stavebního spoření</c:v>
                </c:pt>
                <c:pt idx="2">
                  <c:v>Stavební spoření</c:v>
                </c:pt>
                <c:pt idx="3">
                  <c:v>Penzijní fondy</c:v>
                </c:pt>
                <c:pt idx="4">
                  <c:v>pojištění</c:v>
                </c:pt>
                <c:pt idx="5">
                  <c:v>Investiční fondy</c:v>
                </c:pt>
                <c:pt idx="6">
                  <c:v>Dluhové cenné papíry</c:v>
                </c:pt>
                <c:pt idx="7">
                  <c:v>Kótované akcie</c:v>
                </c:pt>
              </c:strCache>
            </c:strRef>
          </c:cat>
          <c:val>
            <c:numRef>
              <c:f>'úspory domácností'!$C$15:$C$22</c:f>
              <c:numCache>
                <c:formatCode>0%</c:formatCode>
                <c:ptCount val="8"/>
                <c:pt idx="0">
                  <c:v>0.50489816963134826</c:v>
                </c:pt>
                <c:pt idx="1">
                  <c:v>5.5168857953080679E-2</c:v>
                </c:pt>
                <c:pt idx="2">
                  <c:v>9.0048981696313479E-2</c:v>
                </c:pt>
                <c:pt idx="3">
                  <c:v>0.10649651972157773</c:v>
                </c:pt>
                <c:pt idx="4">
                  <c:v>7.1435937097189997E-2</c:v>
                </c:pt>
                <c:pt idx="5">
                  <c:v>0.11180716679556586</c:v>
                </c:pt>
                <c:pt idx="6">
                  <c:v>4.1634441866460425E-2</c:v>
                </c:pt>
                <c:pt idx="7">
                  <c:v>1.850992523846352E-2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FCF-4A41-8C6A-F59DC4DA3136}"/>
            </c:ext>
          </c:extLst>
        </c:ser>
        <c:ser>
          <c:idx val="1"/>
          <c:order val="1"/>
          <c:tx>
            <c:strRef>
              <c:f>'úspory domácností'!$H$14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CF-4A41-8C6A-F59DC4DA31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CF-4A41-8C6A-F59DC4DA31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CF-4A41-8C6A-F59DC4DA31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CF-4A41-8C6A-F59DC4DA313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A-2FCF-4A41-8C6A-F59DC4DA313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C-2FCF-4A41-8C6A-F59DC4DA313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E-2FCF-4A41-8C6A-F59DC4DA313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0-2FCF-4A41-8C6A-F59DC4DA3136}"/>
              </c:ext>
            </c:extLst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'úspory domácností'!$B$15:$B$22</c:f>
              <c:strCache>
                <c:ptCount val="8"/>
                <c:pt idx="0">
                  <c:v>Netermínované vklady</c:v>
                </c:pt>
                <c:pt idx="1">
                  <c:v>Termínované vklady bez stavebního spoření</c:v>
                </c:pt>
                <c:pt idx="2">
                  <c:v>Stavební spoření</c:v>
                </c:pt>
                <c:pt idx="3">
                  <c:v>Penzijní fondy</c:v>
                </c:pt>
                <c:pt idx="4">
                  <c:v>pojištění</c:v>
                </c:pt>
                <c:pt idx="5">
                  <c:v>Investiční fondy</c:v>
                </c:pt>
                <c:pt idx="6">
                  <c:v>Dluhové cenné papíry</c:v>
                </c:pt>
                <c:pt idx="7">
                  <c:v>Kótované akcie</c:v>
                </c:pt>
              </c:strCache>
            </c:strRef>
          </c:cat>
          <c:val>
            <c:numRef>
              <c:f>'úspory domácností'!$H$15:$H$22</c:f>
              <c:numCache>
                <c:formatCode>0%</c:formatCode>
                <c:ptCount val="8"/>
                <c:pt idx="0">
                  <c:v>0.47846098153798411</c:v>
                </c:pt>
                <c:pt idx="1">
                  <c:v>8.9241695540500918E-2</c:v>
                </c:pt>
                <c:pt idx="2">
                  <c:v>5.6558238954681012E-2</c:v>
                </c:pt>
                <c:pt idx="3">
                  <c:v>9.9912085638930545E-2</c:v>
                </c:pt>
                <c:pt idx="4">
                  <c:v>4.2371274413473305E-2</c:v>
                </c:pt>
                <c:pt idx="5">
                  <c:v>0.13995621520056539</c:v>
                </c:pt>
                <c:pt idx="6">
                  <c:v>4.1957559773146469E-2</c:v>
                </c:pt>
                <c:pt idx="7">
                  <c:v>5.1541948940718139E-2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2FCF-4A41-8C6A-F59DC4DA313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027990407703084"/>
          <c:y val="5.5030862894867742E-2"/>
          <c:w val="0.34297972933190068"/>
          <c:h val="0.89806589710266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Ceny!$C$1</c:f>
              <c:strCache>
                <c:ptCount val="1"/>
                <c:pt idx="0">
                  <c:v>Projekty</c:v>
                </c:pt>
              </c:strCache>
            </c:strRef>
          </c:tx>
          <c:spPr>
            <a:ln w="508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Ceny!$B$2:$B$31</c:f>
              <c:strCache>
                <c:ptCount val="30"/>
                <c:pt idx="0">
                  <c:v>4Q 2015</c:v>
                </c:pt>
                <c:pt idx="1">
                  <c:v>1Q 2016</c:v>
                </c:pt>
                <c:pt idx="2">
                  <c:v>2Q 2016</c:v>
                </c:pt>
                <c:pt idx="3">
                  <c:v>3Q 2016</c:v>
                </c:pt>
                <c:pt idx="4">
                  <c:v>4Q 2016</c:v>
                </c:pt>
                <c:pt idx="5">
                  <c:v>1Q 2017</c:v>
                </c:pt>
                <c:pt idx="6">
                  <c:v>2Q 2017</c:v>
                </c:pt>
                <c:pt idx="7">
                  <c:v>3Q 2017</c:v>
                </c:pt>
                <c:pt idx="8">
                  <c:v>4Q 2017</c:v>
                </c:pt>
                <c:pt idx="9">
                  <c:v>1Q 2018</c:v>
                </c:pt>
                <c:pt idx="10">
                  <c:v>2Q 2018</c:v>
                </c:pt>
                <c:pt idx="11">
                  <c:v>3Q 2018</c:v>
                </c:pt>
                <c:pt idx="12">
                  <c:v>4Q 2018</c:v>
                </c:pt>
                <c:pt idx="13">
                  <c:v>1Q 2019</c:v>
                </c:pt>
                <c:pt idx="14">
                  <c:v>2Q 2019</c:v>
                </c:pt>
                <c:pt idx="15">
                  <c:v>3Q 2019</c:v>
                </c:pt>
                <c:pt idx="16">
                  <c:v>4Q 2019</c:v>
                </c:pt>
                <c:pt idx="17">
                  <c:v>1Q 2020</c:v>
                </c:pt>
                <c:pt idx="18">
                  <c:v>2Q 2020</c:v>
                </c:pt>
                <c:pt idx="19">
                  <c:v>3Q 2020</c:v>
                </c:pt>
                <c:pt idx="20">
                  <c:v>4Q 2020</c:v>
                </c:pt>
                <c:pt idx="21">
                  <c:v>1Q 2021</c:v>
                </c:pt>
                <c:pt idx="22">
                  <c:v>2Q 2021</c:v>
                </c:pt>
                <c:pt idx="23">
                  <c:v>3Q 2021</c:v>
                </c:pt>
                <c:pt idx="24">
                  <c:v>4Q 2021</c:v>
                </c:pt>
                <c:pt idx="25">
                  <c:v>1Q 2022</c:v>
                </c:pt>
                <c:pt idx="26">
                  <c:v>2Q 2022</c:v>
                </c:pt>
                <c:pt idx="27">
                  <c:v>3Q 2022</c:v>
                </c:pt>
                <c:pt idx="28">
                  <c:v>4Q 2022</c:v>
                </c:pt>
                <c:pt idx="29">
                  <c:v>Q1 2023</c:v>
                </c:pt>
              </c:strCache>
            </c:strRef>
          </c:cat>
          <c:val>
            <c:numRef>
              <c:f>Ceny!$C$2:$C$31</c:f>
              <c:numCache>
                <c:formatCode>General</c:formatCode>
                <c:ptCount val="30"/>
                <c:pt idx="0">
                  <c:v>55800</c:v>
                </c:pt>
                <c:pt idx="1">
                  <c:v>54300</c:v>
                </c:pt>
                <c:pt idx="2">
                  <c:v>57600</c:v>
                </c:pt>
                <c:pt idx="3">
                  <c:v>58100</c:v>
                </c:pt>
                <c:pt idx="4">
                  <c:v>57400</c:v>
                </c:pt>
                <c:pt idx="5">
                  <c:v>57900</c:v>
                </c:pt>
                <c:pt idx="6">
                  <c:v>59400</c:v>
                </c:pt>
                <c:pt idx="7">
                  <c:v>58900</c:v>
                </c:pt>
                <c:pt idx="8">
                  <c:v>63000</c:v>
                </c:pt>
                <c:pt idx="9">
                  <c:v>68200</c:v>
                </c:pt>
                <c:pt idx="10">
                  <c:v>64100</c:v>
                </c:pt>
                <c:pt idx="11">
                  <c:v>67300</c:v>
                </c:pt>
                <c:pt idx="12">
                  <c:v>67200</c:v>
                </c:pt>
                <c:pt idx="13">
                  <c:v>66800</c:v>
                </c:pt>
                <c:pt idx="14">
                  <c:v>73100</c:v>
                </c:pt>
                <c:pt idx="15">
                  <c:v>70400</c:v>
                </c:pt>
                <c:pt idx="16">
                  <c:v>74800</c:v>
                </c:pt>
                <c:pt idx="17">
                  <c:v>75200</c:v>
                </c:pt>
                <c:pt idx="18">
                  <c:v>75100</c:v>
                </c:pt>
                <c:pt idx="19">
                  <c:v>83500</c:v>
                </c:pt>
                <c:pt idx="20">
                  <c:v>86700</c:v>
                </c:pt>
                <c:pt idx="21">
                  <c:v>89900</c:v>
                </c:pt>
                <c:pt idx="22">
                  <c:v>91500</c:v>
                </c:pt>
                <c:pt idx="23">
                  <c:v>94300</c:v>
                </c:pt>
                <c:pt idx="24">
                  <c:v>96600</c:v>
                </c:pt>
                <c:pt idx="25">
                  <c:v>98200</c:v>
                </c:pt>
                <c:pt idx="26">
                  <c:v>103000</c:v>
                </c:pt>
                <c:pt idx="27">
                  <c:v>102600</c:v>
                </c:pt>
                <c:pt idx="28">
                  <c:v>99500</c:v>
                </c:pt>
                <c:pt idx="29" formatCode="#,##0">
                  <c:v>105900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7E-4EE8-AF56-ABA1A336576A}"/>
            </c:ext>
          </c:extLst>
        </c:ser>
        <c:ser>
          <c:idx val="1"/>
          <c:order val="1"/>
          <c:tx>
            <c:strRef>
              <c:f>Ceny!$D$1</c:f>
              <c:strCache>
                <c:ptCount val="1"/>
                <c:pt idx="0">
                  <c:v>Cihlové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Ceny!$B$2:$B$31</c:f>
              <c:strCache>
                <c:ptCount val="30"/>
                <c:pt idx="0">
                  <c:v>4Q 2015</c:v>
                </c:pt>
                <c:pt idx="1">
                  <c:v>1Q 2016</c:v>
                </c:pt>
                <c:pt idx="2">
                  <c:v>2Q 2016</c:v>
                </c:pt>
                <c:pt idx="3">
                  <c:v>3Q 2016</c:v>
                </c:pt>
                <c:pt idx="4">
                  <c:v>4Q 2016</c:v>
                </c:pt>
                <c:pt idx="5">
                  <c:v>1Q 2017</c:v>
                </c:pt>
                <c:pt idx="6">
                  <c:v>2Q 2017</c:v>
                </c:pt>
                <c:pt idx="7">
                  <c:v>3Q 2017</c:v>
                </c:pt>
                <c:pt idx="8">
                  <c:v>4Q 2017</c:v>
                </c:pt>
                <c:pt idx="9">
                  <c:v>1Q 2018</c:v>
                </c:pt>
                <c:pt idx="10">
                  <c:v>2Q 2018</c:v>
                </c:pt>
                <c:pt idx="11">
                  <c:v>3Q 2018</c:v>
                </c:pt>
                <c:pt idx="12">
                  <c:v>4Q 2018</c:v>
                </c:pt>
                <c:pt idx="13">
                  <c:v>1Q 2019</c:v>
                </c:pt>
                <c:pt idx="14">
                  <c:v>2Q 2019</c:v>
                </c:pt>
                <c:pt idx="15">
                  <c:v>3Q 2019</c:v>
                </c:pt>
                <c:pt idx="16">
                  <c:v>4Q 2019</c:v>
                </c:pt>
                <c:pt idx="17">
                  <c:v>1Q 2020</c:v>
                </c:pt>
                <c:pt idx="18">
                  <c:v>2Q 2020</c:v>
                </c:pt>
                <c:pt idx="19">
                  <c:v>3Q 2020</c:v>
                </c:pt>
                <c:pt idx="20">
                  <c:v>4Q 2020</c:v>
                </c:pt>
                <c:pt idx="21">
                  <c:v>1Q 2021</c:v>
                </c:pt>
                <c:pt idx="22">
                  <c:v>2Q 2021</c:v>
                </c:pt>
                <c:pt idx="23">
                  <c:v>3Q 2021</c:v>
                </c:pt>
                <c:pt idx="24">
                  <c:v>4Q 2021</c:v>
                </c:pt>
                <c:pt idx="25">
                  <c:v>1Q 2022</c:v>
                </c:pt>
                <c:pt idx="26">
                  <c:v>2Q 2022</c:v>
                </c:pt>
                <c:pt idx="27">
                  <c:v>3Q 2022</c:v>
                </c:pt>
                <c:pt idx="28">
                  <c:v>4Q 2022</c:v>
                </c:pt>
                <c:pt idx="29">
                  <c:v>Q1 2023</c:v>
                </c:pt>
              </c:strCache>
            </c:strRef>
          </c:cat>
          <c:val>
            <c:numRef>
              <c:f>Ceny!$D$2:$D$31</c:f>
              <c:numCache>
                <c:formatCode>General</c:formatCode>
                <c:ptCount val="30"/>
                <c:pt idx="0">
                  <c:v>42100</c:v>
                </c:pt>
                <c:pt idx="1">
                  <c:v>42600</c:v>
                </c:pt>
                <c:pt idx="2">
                  <c:v>45100</c:v>
                </c:pt>
                <c:pt idx="3">
                  <c:v>45400</c:v>
                </c:pt>
                <c:pt idx="4">
                  <c:v>46700</c:v>
                </c:pt>
                <c:pt idx="5">
                  <c:v>47700</c:v>
                </c:pt>
                <c:pt idx="6">
                  <c:v>50900</c:v>
                </c:pt>
                <c:pt idx="7">
                  <c:v>52300</c:v>
                </c:pt>
                <c:pt idx="8">
                  <c:v>53600</c:v>
                </c:pt>
                <c:pt idx="9">
                  <c:v>54700</c:v>
                </c:pt>
                <c:pt idx="10">
                  <c:v>56000</c:v>
                </c:pt>
                <c:pt idx="11">
                  <c:v>57100</c:v>
                </c:pt>
                <c:pt idx="12">
                  <c:v>56500</c:v>
                </c:pt>
                <c:pt idx="13">
                  <c:v>60000</c:v>
                </c:pt>
                <c:pt idx="14">
                  <c:v>60500</c:v>
                </c:pt>
                <c:pt idx="15">
                  <c:v>61900</c:v>
                </c:pt>
                <c:pt idx="16">
                  <c:v>62800</c:v>
                </c:pt>
                <c:pt idx="17">
                  <c:v>65400</c:v>
                </c:pt>
                <c:pt idx="18">
                  <c:v>64600</c:v>
                </c:pt>
                <c:pt idx="19">
                  <c:v>69000</c:v>
                </c:pt>
                <c:pt idx="20">
                  <c:v>70700</c:v>
                </c:pt>
                <c:pt idx="21">
                  <c:v>76900</c:v>
                </c:pt>
                <c:pt idx="22">
                  <c:v>80700</c:v>
                </c:pt>
                <c:pt idx="23">
                  <c:v>84600</c:v>
                </c:pt>
                <c:pt idx="24">
                  <c:v>88800</c:v>
                </c:pt>
                <c:pt idx="25">
                  <c:v>93800</c:v>
                </c:pt>
                <c:pt idx="26">
                  <c:v>94500</c:v>
                </c:pt>
                <c:pt idx="27">
                  <c:v>97600</c:v>
                </c:pt>
                <c:pt idx="28" formatCode="#,##0">
                  <c:v>93700</c:v>
                </c:pt>
                <c:pt idx="29" formatCode="#,##0">
                  <c:v>88900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7E-4EE8-AF56-ABA1A336576A}"/>
            </c:ext>
          </c:extLst>
        </c:ser>
        <c:ser>
          <c:idx val="2"/>
          <c:order val="2"/>
          <c:tx>
            <c:strRef>
              <c:f>Ceny!$E$1</c:f>
              <c:strCache>
                <c:ptCount val="1"/>
                <c:pt idx="0">
                  <c:v>Panelové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Ceny!$B$2:$B$31</c:f>
              <c:strCache>
                <c:ptCount val="30"/>
                <c:pt idx="0">
                  <c:v>4Q 2015</c:v>
                </c:pt>
                <c:pt idx="1">
                  <c:v>1Q 2016</c:v>
                </c:pt>
                <c:pt idx="2">
                  <c:v>2Q 2016</c:v>
                </c:pt>
                <c:pt idx="3">
                  <c:v>3Q 2016</c:v>
                </c:pt>
                <c:pt idx="4">
                  <c:v>4Q 2016</c:v>
                </c:pt>
                <c:pt idx="5">
                  <c:v>1Q 2017</c:v>
                </c:pt>
                <c:pt idx="6">
                  <c:v>2Q 2017</c:v>
                </c:pt>
                <c:pt idx="7">
                  <c:v>3Q 2017</c:v>
                </c:pt>
                <c:pt idx="8">
                  <c:v>4Q 2017</c:v>
                </c:pt>
                <c:pt idx="9">
                  <c:v>1Q 2018</c:v>
                </c:pt>
                <c:pt idx="10">
                  <c:v>2Q 2018</c:v>
                </c:pt>
                <c:pt idx="11">
                  <c:v>3Q 2018</c:v>
                </c:pt>
                <c:pt idx="12">
                  <c:v>4Q 2018</c:v>
                </c:pt>
                <c:pt idx="13">
                  <c:v>1Q 2019</c:v>
                </c:pt>
                <c:pt idx="14">
                  <c:v>2Q 2019</c:v>
                </c:pt>
                <c:pt idx="15">
                  <c:v>3Q 2019</c:v>
                </c:pt>
                <c:pt idx="16">
                  <c:v>4Q 2019</c:v>
                </c:pt>
                <c:pt idx="17">
                  <c:v>1Q 2020</c:v>
                </c:pt>
                <c:pt idx="18">
                  <c:v>2Q 2020</c:v>
                </c:pt>
                <c:pt idx="19">
                  <c:v>3Q 2020</c:v>
                </c:pt>
                <c:pt idx="20">
                  <c:v>4Q 2020</c:v>
                </c:pt>
                <c:pt idx="21">
                  <c:v>1Q 2021</c:v>
                </c:pt>
                <c:pt idx="22">
                  <c:v>2Q 2021</c:v>
                </c:pt>
                <c:pt idx="23">
                  <c:v>3Q 2021</c:v>
                </c:pt>
                <c:pt idx="24">
                  <c:v>4Q 2021</c:v>
                </c:pt>
                <c:pt idx="25">
                  <c:v>1Q 2022</c:v>
                </c:pt>
                <c:pt idx="26">
                  <c:v>2Q 2022</c:v>
                </c:pt>
                <c:pt idx="27">
                  <c:v>3Q 2022</c:v>
                </c:pt>
                <c:pt idx="28">
                  <c:v>4Q 2022</c:v>
                </c:pt>
                <c:pt idx="29">
                  <c:v>Q1 2023</c:v>
                </c:pt>
              </c:strCache>
            </c:strRef>
          </c:cat>
          <c:val>
            <c:numRef>
              <c:f>Ceny!$E$2:$E$31</c:f>
              <c:numCache>
                <c:formatCode>General</c:formatCode>
                <c:ptCount val="30"/>
                <c:pt idx="0">
                  <c:v>30700</c:v>
                </c:pt>
                <c:pt idx="1">
                  <c:v>32800</c:v>
                </c:pt>
                <c:pt idx="2">
                  <c:v>34000</c:v>
                </c:pt>
                <c:pt idx="3">
                  <c:v>35900</c:v>
                </c:pt>
                <c:pt idx="4">
                  <c:v>36300</c:v>
                </c:pt>
                <c:pt idx="5">
                  <c:v>38400</c:v>
                </c:pt>
                <c:pt idx="6">
                  <c:v>39100</c:v>
                </c:pt>
                <c:pt idx="7">
                  <c:v>41100</c:v>
                </c:pt>
                <c:pt idx="8">
                  <c:v>41700</c:v>
                </c:pt>
                <c:pt idx="9">
                  <c:v>42800</c:v>
                </c:pt>
                <c:pt idx="10">
                  <c:v>43900</c:v>
                </c:pt>
                <c:pt idx="11">
                  <c:v>44400</c:v>
                </c:pt>
                <c:pt idx="12">
                  <c:v>45000</c:v>
                </c:pt>
                <c:pt idx="13">
                  <c:v>45000</c:v>
                </c:pt>
                <c:pt idx="14">
                  <c:v>46300</c:v>
                </c:pt>
                <c:pt idx="15">
                  <c:v>47200</c:v>
                </c:pt>
                <c:pt idx="16">
                  <c:v>47900</c:v>
                </c:pt>
                <c:pt idx="17">
                  <c:v>51300</c:v>
                </c:pt>
                <c:pt idx="18">
                  <c:v>53400</c:v>
                </c:pt>
                <c:pt idx="19">
                  <c:v>54800</c:v>
                </c:pt>
                <c:pt idx="20">
                  <c:v>58400</c:v>
                </c:pt>
                <c:pt idx="21">
                  <c:v>61600</c:v>
                </c:pt>
                <c:pt idx="22">
                  <c:v>65300</c:v>
                </c:pt>
                <c:pt idx="23">
                  <c:v>70800</c:v>
                </c:pt>
                <c:pt idx="24">
                  <c:v>75900</c:v>
                </c:pt>
                <c:pt idx="25">
                  <c:v>78200</c:v>
                </c:pt>
                <c:pt idx="26">
                  <c:v>79600</c:v>
                </c:pt>
                <c:pt idx="27">
                  <c:v>79600</c:v>
                </c:pt>
                <c:pt idx="28" formatCode="#,##0">
                  <c:v>77600</c:v>
                </c:pt>
                <c:pt idx="29" formatCode="#,##0">
                  <c:v>71800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7E-4EE8-AF56-ABA1A33657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4216016"/>
        <c:axId val="474207696"/>
      </c:lineChart>
      <c:catAx>
        <c:axId val="47421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4207696"/>
        <c:crosses val="autoZero"/>
        <c:auto val="1"/>
        <c:lblAlgn val="ctr"/>
        <c:lblOffset val="100"/>
        <c:noMultiLvlLbl val="0"/>
      </c:catAx>
      <c:valAx>
        <c:axId val="47420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421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09328-C48F-4DF3-9F14-AADD651B5D54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260FE-B4FA-48AB-B600-7394320C7A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96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2260FE-B4FA-48AB-B600-7394320C7A7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39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D9E6E8E1-4131-4EDA-ADF9-AF4660F6CF57}"/>
              </a:ext>
            </a:extLst>
          </p:cNvPr>
          <p:cNvSpPr/>
          <p:nvPr userDrawn="1"/>
        </p:nvSpPr>
        <p:spPr>
          <a:xfrm>
            <a:off x="365760" y="6151418"/>
            <a:ext cx="2884516" cy="706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D01D37A-9498-407C-8959-DC31C58CE8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64281" y="2969666"/>
            <a:ext cx="4663438" cy="457198"/>
          </a:xfrm>
          <a:prstGeom prst="rect">
            <a:avLst/>
          </a:prstGeom>
          <a:noFill/>
        </p:spPr>
      </p:pic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FDDCF8B-966C-4897-B08E-819FE9E6E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95550" y="4154343"/>
            <a:ext cx="7200900" cy="706582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buNone/>
              <a:defRPr sz="2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73779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5937" y="421775"/>
            <a:ext cx="11160125" cy="466640"/>
          </a:xfrm>
        </p:spPr>
        <p:txBody>
          <a:bodyPr tIns="72000" bIns="0" anchor="t">
            <a:normAutofit/>
          </a:bodyPr>
          <a:lstStyle>
            <a:lvl1pPr>
              <a:lnSpc>
                <a:spcPct val="100000"/>
              </a:lnSpc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IK - </a:t>
            </a:r>
            <a:r>
              <a:rPr lang="en-US" dirty="0"/>
              <a:t>Click to edit Master tit</a:t>
            </a:r>
            <a:r>
              <a:rPr lang="cs-CZ" dirty="0" err="1"/>
              <a:t>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937" y="1557339"/>
            <a:ext cx="11158439" cy="4572000"/>
          </a:xfrm>
        </p:spPr>
        <p:txBody>
          <a:bodyPr>
            <a:noAutofit/>
          </a:bodyPr>
          <a:lstStyle>
            <a:lvl1pPr marL="1260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5113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44500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17550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82663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tabLst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5B466B-100F-44C8-9971-25AE32E11E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6147744"/>
            <a:ext cx="5076000" cy="47942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D83EEB2-0DEA-4F34-8937-4C658BB040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88" y="899523"/>
            <a:ext cx="11158440" cy="365253"/>
          </a:xfrm>
        </p:spPr>
        <p:txBody>
          <a:bodyPr tIns="4680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681909-69AB-449A-AC11-096CCF8F02C4}"/>
              </a:ext>
            </a:extLst>
          </p:cNvPr>
          <p:cNvSpPr txBox="1"/>
          <p:nvPr userDrawn="1"/>
        </p:nvSpPr>
        <p:spPr>
          <a:xfrm>
            <a:off x="11352213" y="6380948"/>
            <a:ext cx="322214" cy="246221"/>
          </a:xfrm>
          <a:prstGeom prst="rect">
            <a:avLst/>
          </a:prstGeom>
          <a:noFill/>
        </p:spPr>
        <p:txBody>
          <a:bodyPr wrap="square" lIns="0" rIns="36000" rtlCol="0">
            <a:spAutoFit/>
          </a:bodyPr>
          <a:lstStyle/>
          <a:p>
            <a:pPr algn="r"/>
            <a:fld id="{CCCF3C24-A7B9-40E6-B05C-BC2AAE308C01}" type="slidenum">
              <a:rPr lang="en-GB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8219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61" userDrawn="1">
          <p15:clr>
            <a:srgbClr val="FBAE40"/>
          </p15:clr>
        </p15:guide>
        <p15:guide id="2" pos="529" userDrawn="1">
          <p15:clr>
            <a:srgbClr val="FBAE40"/>
          </p15:clr>
        </p15:guide>
        <p15:guide id="3" pos="7151" userDrawn="1">
          <p15:clr>
            <a:srgbClr val="FBAE40"/>
          </p15:clr>
        </p15:guide>
        <p15:guide id="4" orient="horz" pos="981" userDrawn="1">
          <p15:clr>
            <a:srgbClr val="FBAE40"/>
          </p15:clr>
        </p15:guide>
        <p15:guide id="5" orient="horz" pos="754" userDrawn="1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orient="horz" pos="346" userDrawn="1">
          <p15:clr>
            <a:srgbClr val="FBAE40"/>
          </p15:clr>
        </p15:guide>
        <p15:guide id="8" pos="325" userDrawn="1">
          <p15:clr>
            <a:srgbClr val="FBAE40"/>
          </p15:clr>
        </p15:guide>
        <p15:guide id="9" pos="735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5937" y="421775"/>
            <a:ext cx="11160125" cy="466640"/>
          </a:xfrm>
        </p:spPr>
        <p:txBody>
          <a:bodyPr tIns="72000" anchor="t">
            <a:normAutofit/>
          </a:bodyPr>
          <a:lstStyle>
            <a:lvl1pPr>
              <a:lnSpc>
                <a:spcPct val="100000"/>
              </a:lnSpc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IK - </a:t>
            </a:r>
            <a:r>
              <a:rPr lang="en-US" dirty="0"/>
              <a:t>Click to edit Master tit</a:t>
            </a:r>
            <a:r>
              <a:rPr lang="cs-CZ" dirty="0" err="1"/>
              <a:t>le</a:t>
            </a:r>
            <a:endParaRPr lang="cs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5B466B-100F-44C8-9971-25AE32E11E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5999" y="6147744"/>
            <a:ext cx="5076000" cy="47942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D83EEB2-0DEA-4F34-8937-4C658BB040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88" y="899523"/>
            <a:ext cx="11158440" cy="36525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D0FBC433-1C49-4752-9947-9366B075E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557339"/>
            <a:ext cx="5434262" cy="4572000"/>
          </a:xfrm>
        </p:spPr>
        <p:txBody>
          <a:bodyPr>
            <a:noAutofit/>
          </a:bodyPr>
          <a:lstStyle>
            <a:lvl1pPr marL="1260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5113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8163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03275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76325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AEC1B1A4-3004-4E2F-BE31-11920D46000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40212" y="1557339"/>
            <a:ext cx="5434215" cy="4572000"/>
          </a:xfrm>
        </p:spPr>
        <p:txBody>
          <a:bodyPr>
            <a:noAutofit/>
          </a:bodyPr>
          <a:lstStyle>
            <a:lvl1pPr marL="1260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5113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8163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03275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76325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7EF2D0-DA04-4C3D-BFEF-D28266522FA9}"/>
              </a:ext>
            </a:extLst>
          </p:cNvPr>
          <p:cNvSpPr txBox="1"/>
          <p:nvPr userDrawn="1"/>
        </p:nvSpPr>
        <p:spPr>
          <a:xfrm>
            <a:off x="11352213" y="6380948"/>
            <a:ext cx="322214" cy="246221"/>
          </a:xfrm>
          <a:prstGeom prst="rect">
            <a:avLst/>
          </a:prstGeom>
          <a:noFill/>
        </p:spPr>
        <p:txBody>
          <a:bodyPr wrap="square" lIns="0" rIns="36000" rtlCol="0">
            <a:spAutoFit/>
          </a:bodyPr>
          <a:lstStyle/>
          <a:p>
            <a:pPr algn="r"/>
            <a:fld id="{CCCF3C24-A7B9-40E6-B05C-BC2AAE308C01}" type="slidenum">
              <a:rPr lang="en-GB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5784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61">
          <p15:clr>
            <a:srgbClr val="FBAE40"/>
          </p15:clr>
        </p15:guide>
        <p15:guide id="2" pos="529">
          <p15:clr>
            <a:srgbClr val="FBAE40"/>
          </p15:clr>
        </p15:guide>
        <p15:guide id="3" pos="7151">
          <p15:clr>
            <a:srgbClr val="FBAE40"/>
          </p15:clr>
        </p15:guide>
        <p15:guide id="4" orient="horz" pos="981">
          <p15:clr>
            <a:srgbClr val="FBAE40"/>
          </p15:clr>
        </p15:guide>
        <p15:guide id="5" orient="horz" pos="754">
          <p15:clr>
            <a:srgbClr val="FBAE40"/>
          </p15:clr>
        </p15:guide>
        <p15:guide id="6" pos="3840">
          <p15:clr>
            <a:srgbClr val="FBAE40"/>
          </p15:clr>
        </p15:guide>
        <p15:guide id="7" orient="horz" pos="346">
          <p15:clr>
            <a:srgbClr val="FBAE40"/>
          </p15:clr>
        </p15:guide>
        <p15:guide id="8" pos="325">
          <p15:clr>
            <a:srgbClr val="FBAE40"/>
          </p15:clr>
        </p15:guide>
        <p15:guide id="9" pos="735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5937" y="421775"/>
            <a:ext cx="11160125" cy="466640"/>
          </a:xfrm>
        </p:spPr>
        <p:txBody>
          <a:bodyPr tIns="72000" anchor="t">
            <a:normAutofit/>
          </a:bodyPr>
          <a:lstStyle>
            <a:lvl1pPr>
              <a:lnSpc>
                <a:spcPct val="100000"/>
              </a:lnSpc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IK - </a:t>
            </a:r>
            <a:r>
              <a:rPr lang="en-US" dirty="0"/>
              <a:t>Click to edit Master tit</a:t>
            </a:r>
            <a:r>
              <a:rPr lang="cs-CZ" dirty="0" err="1"/>
              <a:t>le</a:t>
            </a:r>
            <a:endParaRPr lang="cs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5B466B-100F-44C8-9971-25AE32E11E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5999" y="6147744"/>
            <a:ext cx="5076000" cy="47942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D83EEB2-0DEA-4F34-8937-4C658BB040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88" y="899523"/>
            <a:ext cx="11158440" cy="36525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D0FBC433-1C49-4752-9947-9366B075E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941043"/>
            <a:ext cx="5434262" cy="4188296"/>
          </a:xfrm>
        </p:spPr>
        <p:txBody>
          <a:bodyPr>
            <a:noAutofit/>
          </a:bodyPr>
          <a:lstStyle>
            <a:lvl1pPr marL="1260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5113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8163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03275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76325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AEC1B1A4-3004-4E2F-BE31-11920D46000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40212" y="1941043"/>
            <a:ext cx="5434215" cy="4188296"/>
          </a:xfrm>
        </p:spPr>
        <p:txBody>
          <a:bodyPr>
            <a:noAutofit/>
          </a:bodyPr>
          <a:lstStyle>
            <a:lvl1pPr marL="1260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5113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8163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03275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76325" indent="-179388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>
                  <a:lumMod val="75000"/>
                </a:schemeClr>
              </a:buClr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9D39DA2-9156-4432-AB93-3B9AA0EE81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5939" y="1564682"/>
            <a:ext cx="5434262" cy="3652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9AF08489-27F6-42DE-B445-B41365DAC5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0212" y="1564682"/>
            <a:ext cx="5434215" cy="3652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640856-0A17-47F4-BECB-E2898A7EEFFB}"/>
              </a:ext>
            </a:extLst>
          </p:cNvPr>
          <p:cNvSpPr txBox="1"/>
          <p:nvPr userDrawn="1"/>
        </p:nvSpPr>
        <p:spPr>
          <a:xfrm>
            <a:off x="11352213" y="6380948"/>
            <a:ext cx="322214" cy="246221"/>
          </a:xfrm>
          <a:prstGeom prst="rect">
            <a:avLst/>
          </a:prstGeom>
          <a:noFill/>
        </p:spPr>
        <p:txBody>
          <a:bodyPr wrap="square" lIns="0" rIns="36000" rtlCol="0">
            <a:spAutoFit/>
          </a:bodyPr>
          <a:lstStyle/>
          <a:p>
            <a:pPr algn="r"/>
            <a:fld id="{CCCF3C24-A7B9-40E6-B05C-BC2AAE308C01}" type="slidenum">
              <a:rPr lang="en-GB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682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61">
          <p15:clr>
            <a:srgbClr val="FBAE40"/>
          </p15:clr>
        </p15:guide>
        <p15:guide id="2" pos="529">
          <p15:clr>
            <a:srgbClr val="FBAE40"/>
          </p15:clr>
        </p15:guide>
        <p15:guide id="3" pos="7151">
          <p15:clr>
            <a:srgbClr val="FBAE40"/>
          </p15:clr>
        </p15:guide>
        <p15:guide id="4" orient="horz" pos="981">
          <p15:clr>
            <a:srgbClr val="FBAE40"/>
          </p15:clr>
        </p15:guide>
        <p15:guide id="5" orient="horz" pos="754">
          <p15:clr>
            <a:srgbClr val="FBAE40"/>
          </p15:clr>
        </p15:guide>
        <p15:guide id="6" pos="3840">
          <p15:clr>
            <a:srgbClr val="FBAE40"/>
          </p15:clr>
        </p15:guide>
        <p15:guide id="7" orient="horz" pos="346">
          <p15:clr>
            <a:srgbClr val="FBAE40"/>
          </p15:clr>
        </p15:guide>
        <p15:guide id="8" pos="325">
          <p15:clr>
            <a:srgbClr val="FBAE40"/>
          </p15:clr>
        </p15:guide>
        <p15:guide id="9" pos="735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15937" y="421775"/>
            <a:ext cx="11160125" cy="466640"/>
          </a:xfrm>
        </p:spPr>
        <p:txBody>
          <a:bodyPr tIns="72000" anchor="t">
            <a:normAutofit/>
          </a:bodyPr>
          <a:lstStyle>
            <a:lvl1pPr>
              <a:lnSpc>
                <a:spcPct val="100000"/>
              </a:lnSpc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IK - </a:t>
            </a:r>
            <a:r>
              <a:rPr lang="en-US" dirty="0"/>
              <a:t>Click to edit Master tit</a:t>
            </a:r>
            <a:r>
              <a:rPr lang="cs-CZ" dirty="0" err="1"/>
              <a:t>le</a:t>
            </a:r>
            <a:endParaRPr lang="cs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5B466B-100F-44C8-9971-25AE32E11E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5999" y="6147744"/>
            <a:ext cx="5076000" cy="47942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D83EEB2-0DEA-4F34-8937-4C658BB040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88" y="899523"/>
            <a:ext cx="11158440" cy="36525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81E5C2-C247-4776-8E2A-4370054823A8}"/>
              </a:ext>
            </a:extLst>
          </p:cNvPr>
          <p:cNvSpPr txBox="1"/>
          <p:nvPr userDrawn="1"/>
        </p:nvSpPr>
        <p:spPr>
          <a:xfrm>
            <a:off x="11352213" y="6380948"/>
            <a:ext cx="322214" cy="246221"/>
          </a:xfrm>
          <a:prstGeom prst="rect">
            <a:avLst/>
          </a:prstGeom>
          <a:noFill/>
        </p:spPr>
        <p:txBody>
          <a:bodyPr wrap="square" lIns="0" rIns="36000" rtlCol="0">
            <a:spAutoFit/>
          </a:bodyPr>
          <a:lstStyle/>
          <a:p>
            <a:pPr algn="r"/>
            <a:fld id="{CCCF3C24-A7B9-40E6-B05C-BC2AAE308C01}" type="slidenum">
              <a:rPr lang="en-GB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7864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61">
          <p15:clr>
            <a:srgbClr val="FBAE40"/>
          </p15:clr>
        </p15:guide>
        <p15:guide id="2" pos="529">
          <p15:clr>
            <a:srgbClr val="FBAE40"/>
          </p15:clr>
        </p15:guide>
        <p15:guide id="3" pos="7151">
          <p15:clr>
            <a:srgbClr val="FBAE40"/>
          </p15:clr>
        </p15:guide>
        <p15:guide id="4" orient="horz" pos="981">
          <p15:clr>
            <a:srgbClr val="FBAE40"/>
          </p15:clr>
        </p15:guide>
        <p15:guide id="5" orient="horz" pos="754">
          <p15:clr>
            <a:srgbClr val="FBAE40"/>
          </p15:clr>
        </p15:guide>
        <p15:guide id="6" pos="3840">
          <p15:clr>
            <a:srgbClr val="FBAE40"/>
          </p15:clr>
        </p15:guide>
        <p15:guide id="7" orient="horz" pos="346">
          <p15:clr>
            <a:srgbClr val="FBAE40"/>
          </p15:clr>
        </p15:guide>
        <p15:guide id="8" pos="325">
          <p15:clr>
            <a:srgbClr val="FBAE40"/>
          </p15:clr>
        </p15:guide>
        <p15:guide id="9" pos="7355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4AE129BD-291E-401D-ABF5-73009208DB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5999" y="6147744"/>
            <a:ext cx="5076000" cy="47942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B10374-9613-4D4E-BDE7-C5D12A31F00D}"/>
              </a:ext>
            </a:extLst>
          </p:cNvPr>
          <p:cNvSpPr txBox="1"/>
          <p:nvPr userDrawn="1"/>
        </p:nvSpPr>
        <p:spPr>
          <a:xfrm>
            <a:off x="11352213" y="6380948"/>
            <a:ext cx="322214" cy="246221"/>
          </a:xfrm>
          <a:prstGeom prst="rect">
            <a:avLst/>
          </a:prstGeom>
          <a:noFill/>
        </p:spPr>
        <p:txBody>
          <a:bodyPr wrap="square" lIns="0" rIns="36000" rtlCol="0">
            <a:spAutoFit/>
          </a:bodyPr>
          <a:lstStyle/>
          <a:p>
            <a:pPr algn="r"/>
            <a:fld id="{CCCF3C24-A7B9-40E6-B05C-BC2AAE308C01}" type="slidenum">
              <a:rPr lang="en-GB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832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61" userDrawn="1">
          <p15:clr>
            <a:srgbClr val="FBAE40"/>
          </p15:clr>
        </p15:guide>
        <p15:guide id="2" pos="7355" userDrawn="1">
          <p15:clr>
            <a:srgbClr val="FBAE40"/>
          </p15:clr>
        </p15:guide>
        <p15:guide id="3" pos="325" userDrawn="1">
          <p15:clr>
            <a:srgbClr val="FBAE40"/>
          </p15:clr>
        </p15:guide>
        <p15:guide id="4" orient="horz" pos="34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894" y="6385491"/>
            <a:ext cx="2545114" cy="249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329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75" r:id="rId4"/>
    <p:sldLayoutId id="2147483680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900"/>
        </a:lnSpc>
        <a:spcBef>
          <a:spcPts val="1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900"/>
        </a:lnSpc>
        <a:spcBef>
          <a:spcPts val="5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900"/>
        </a:lnSpc>
        <a:spcBef>
          <a:spcPts val="5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900"/>
        </a:lnSpc>
        <a:spcBef>
          <a:spcPts val="5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900"/>
        </a:lnSpc>
        <a:spcBef>
          <a:spcPts val="5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.slany@drfg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EDB13CA-C25E-4478-81BF-E8134E56EE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Stručné investiční okénko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Ing. Martin Slaný, Ph.D.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1400" b="0" dirty="0">
                <a:latin typeface="Arial" panose="020B0604020202020204" pitchFamily="34" charset="0"/>
                <a:cs typeface="Arial" panose="020B0604020202020204" pitchFamily="34" charset="0"/>
              </a:rPr>
              <a:t>Hlavní ekonom skupiny DRFG</a:t>
            </a:r>
          </a:p>
          <a:p>
            <a:endParaRPr lang="cs-CZ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b="0" dirty="0">
                <a:latin typeface="Arial" panose="020B0604020202020204" pitchFamily="34" charset="0"/>
                <a:cs typeface="Arial" panose="020B0604020202020204" pitchFamily="34" charset="0"/>
              </a:rPr>
              <a:t>Ústřední vojenská nemocnice, ČMOSA, 19.9.2023</a:t>
            </a:r>
            <a:endParaRPr lang="en-GB" sz="1400" b="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65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EF660-7C79-7341-6706-F04B7A6BA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Inflace a úrokové sazby ve zpětném zrcátku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DE42EE-BE55-5734-63E4-680E5CB802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r"/>
            <a:r>
              <a:rPr lang="cs-CZ" dirty="0"/>
              <a:t>Zdroj: ARAD ČNB, vlastní úpravy.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288E2B6-BE80-8433-6A50-E98402552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9EC318BE-CFA8-7E9A-9379-C0D660E1C7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841721"/>
              </p:ext>
            </p:extLst>
          </p:nvPr>
        </p:nvGraphicFramePr>
        <p:xfrm>
          <a:off x="515938" y="1557338"/>
          <a:ext cx="11158537" cy="4590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396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32CD54F-24CA-2192-0914-E4E77D3586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K inflačnímu cíli se ČNB dostane vždy, aneb podmíněná prognóza</a:t>
            </a:r>
          </a:p>
          <a:p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30ADB79-FBC2-14B4-A6D5-5B901624E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Inflace dle modelu ČNB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9222D0-0DF5-2E1D-971E-8DAE640A2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557339"/>
            <a:ext cx="5488256" cy="4572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D29710-8C1F-478F-C627-C948AC4B5B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61253" y="6218238"/>
            <a:ext cx="5076000" cy="479425"/>
          </a:xfrm>
        </p:spPr>
        <p:txBody>
          <a:bodyPr/>
          <a:lstStyle/>
          <a:p>
            <a:pPr algn="r"/>
            <a:r>
              <a:rPr lang="cs-CZ" dirty="0"/>
              <a:t>Zdroj: ČNB, Zpráva o měnové politice.</a:t>
            </a:r>
          </a:p>
          <a:p>
            <a:endParaRPr 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3587E06-07D8-3356-7307-DA1EEE200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146" y="1366607"/>
            <a:ext cx="5149850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0890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7A7C4F2E-14D9-BC9E-1559-66E9448E9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Kýžená 2 % na obzoru?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C1BC55CD-6520-6F01-DC25-DD4EBC6B95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r"/>
            <a:r>
              <a:rPr lang="cs-CZ" dirty="0"/>
              <a:t>Zdroj: ČNB, ČSÚ, vlastní výpočty a úpravy.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67A9B9EE-3786-A30E-772F-1FA4867FF9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Poklesu, resp. udržení inflace na 2 % budou bránit primárně dva/tři faktory</a:t>
            </a:r>
          </a:p>
        </p:txBody>
      </p:sp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B961546F-F1AE-2D34-4CC9-7FA5325F0C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Slabý měnový kurz</a:t>
            </a:r>
          </a:p>
        </p:txBody>
      </p:sp>
      <p:sp>
        <p:nvSpPr>
          <p:cNvPr id="12" name="Zástupný text 11">
            <a:extLst>
              <a:ext uri="{FF2B5EF4-FFF2-40B4-BE49-F238E27FC236}">
                <a16:creationId xmlns:a16="http://schemas.microsoft.com/office/drawing/2014/main" id="{11183E1F-3840-F238-A434-87E6B32948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Napjatý trh práce</a:t>
            </a:r>
          </a:p>
        </p:txBody>
      </p:sp>
      <p:graphicFrame>
        <p:nvGraphicFramePr>
          <p:cNvPr id="13" name="Zástupný obsah 12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215350"/>
              </p:ext>
            </p:extLst>
          </p:nvPr>
        </p:nvGraphicFramePr>
        <p:xfrm>
          <a:off x="515938" y="1941513"/>
          <a:ext cx="543401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Zástupný obsah 1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914332581"/>
              </p:ext>
            </p:extLst>
          </p:nvPr>
        </p:nvGraphicFramePr>
        <p:xfrm>
          <a:off x="6240463" y="1941513"/>
          <a:ext cx="543401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5511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F3411597-1167-6073-9A05-79AB1E074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Reakce domácností na vysokou inflaci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36530EE3-EFED-B689-C16D-D205380162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4C9D9704-83D7-BD06-8D25-39701BDC79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Oproti průměru roku 2015 ztratila 100 koruna 50 % své hodnoty</a:t>
            </a:r>
          </a:p>
        </p:txBody>
      </p:sp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799572B9-746D-14A9-70AA-28A5AF2E05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Vývoj vkladů domácností (mld. Kč)</a:t>
            </a:r>
          </a:p>
        </p:txBody>
      </p:sp>
      <p:sp>
        <p:nvSpPr>
          <p:cNvPr id="12" name="Zástupný text 11">
            <a:extLst>
              <a:ext uri="{FF2B5EF4-FFF2-40B4-BE49-F238E27FC236}">
                <a16:creationId xmlns:a16="http://schemas.microsoft.com/office/drawing/2014/main" id="{C84F58AE-7061-0048-9D7B-26EA91B928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13" name="Zástupný obsah 12">
            <a:extLst>
              <a:ext uri="{FF2B5EF4-FFF2-40B4-BE49-F238E27FC236}">
                <a16:creationId xmlns:a16="http://schemas.microsoft.com/office/drawing/2014/main" id="{6BFCBE8C-33F3-BEA3-FE15-AC462E7374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838678"/>
              </p:ext>
            </p:extLst>
          </p:nvPr>
        </p:nvGraphicFramePr>
        <p:xfrm>
          <a:off x="515938" y="1941513"/>
          <a:ext cx="543401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hart 1">
            <a:extLst>
              <a:ext uri="{FF2B5EF4-FFF2-40B4-BE49-F238E27FC236}">
                <a16:creationId xmlns:a16="http://schemas.microsoft.com/office/drawing/2014/main" id="{F5A6869F-183B-9A53-80A9-D2C83DCBE101}"/>
              </a:ext>
            </a:extLst>
          </p:cNvPr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1477820980"/>
              </p:ext>
            </p:extLst>
          </p:nvPr>
        </p:nvGraphicFramePr>
        <p:xfrm>
          <a:off x="6240463" y="1941513"/>
          <a:ext cx="543401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8084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5F6C7-7FAD-3739-9804-82FA83116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Porovnání struktury úspor domácností (2017 vs 2022)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9F70EB-7059-D073-3BFC-4B650151E2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75F9A95-9EBE-86BD-8C7B-3D0D1C5A6E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Domácnosti relativně zvýšily vklady na termínovaných účtech a zainvestovaly do fondů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B68D50E4-75FD-BFD6-C3E0-182DA800F9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890013"/>
              </p:ext>
            </p:extLst>
          </p:nvPr>
        </p:nvGraphicFramePr>
        <p:xfrm>
          <a:off x="515938" y="1557338"/>
          <a:ext cx="1115853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7989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49CCA-C4D6-43B8-AFFA-EFF4431F3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Nemovitostní trh u nás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1D212C-CFDA-429A-8E04-7AE6265FB52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6779" y="888415"/>
            <a:ext cx="11158440" cy="365253"/>
          </a:xfrm>
        </p:spPr>
        <p:txBody>
          <a:bodyPr/>
          <a:lstStyle/>
          <a:p>
            <a:r>
              <a:rPr lang="cs-CZ" dirty="0"/>
              <a:t>Rostou </a:t>
            </a:r>
            <a:r>
              <a:rPr lang="cs-CZ" dirty="0" err="1"/>
              <a:t>li</a:t>
            </a:r>
            <a:r>
              <a:rPr lang="cs-CZ" dirty="0"/>
              <a:t> sazby (výnosy), klesají ceny aktiv. Opravdu všech?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35B211-068A-4A95-A42B-77CB9D1FD5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endParaRPr lang="cs-CZ" sz="1200" dirty="0"/>
          </a:p>
          <a:p>
            <a:endParaRPr lang="en-US" sz="12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4194DF-54D7-BAF4-0DC5-2A3B271118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r"/>
            <a:r>
              <a:rPr lang="cs-CZ" dirty="0"/>
              <a:t>Zdroj: Deloitte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0205BDE6-1A5D-C57E-0D76-74A02D7BB811}"/>
              </a:ext>
            </a:extLst>
          </p:cNvPr>
          <p:cNvSpPr txBox="1">
            <a:spLocks/>
          </p:cNvSpPr>
          <p:nvPr/>
        </p:nvSpPr>
        <p:spPr>
          <a:xfrm>
            <a:off x="712197" y="1284850"/>
            <a:ext cx="6551728" cy="2597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ts val="2900"/>
              </a:lnSpc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2900"/>
              </a:lnSpc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2900"/>
              </a:lnSpc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2900"/>
              </a:lnSpc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>
                  <a:lumMod val="75000"/>
                </a:prst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Vývoj cen nemovitostí dle typu, jednotka: cena na m</a:t>
            </a:r>
            <a:r>
              <a:rPr kumimoji="0" lang="cs-CZ" sz="1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US" sz="12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D65EE19-1937-4FCB-8917-500666510D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12204"/>
              </p:ext>
            </p:extLst>
          </p:nvPr>
        </p:nvGraphicFramePr>
        <p:xfrm>
          <a:off x="606750" y="1564683"/>
          <a:ext cx="11067677" cy="456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5654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>
            <a:extLst>
              <a:ext uri="{FF2B5EF4-FFF2-40B4-BE49-F238E27FC236}">
                <a16:creationId xmlns:a16="http://schemas.microsoft.com/office/drawing/2014/main" id="{74EFF3A1-E51E-66E3-0582-6B814529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/>
              <a:t>Děkujeme za pozornost!</a:t>
            </a:r>
          </a:p>
        </p:txBody>
      </p:sp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2AE486A4-F6DF-A0AC-E2EE-056FCF62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>
              <a:solidFill>
                <a:schemeClr val="accent1"/>
              </a:solidFill>
            </a:endParaRPr>
          </a:p>
          <a:p>
            <a:r>
              <a:rPr lang="cs-CZ" sz="28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martin.slany@drfg.cz</a:t>
            </a:r>
            <a:endParaRPr lang="cs-CZ" sz="2800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97025415-3D18-561D-BF23-BF4168F473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text 14">
            <a:extLst>
              <a:ext uri="{FF2B5EF4-FFF2-40B4-BE49-F238E27FC236}">
                <a16:creationId xmlns:a16="http://schemas.microsoft.com/office/drawing/2014/main" id="{594C18BC-DE76-4160-33A5-7CEF37E30E8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835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DRFG">
      <a:dk1>
        <a:srgbClr val="000000"/>
      </a:dk1>
      <a:lt1>
        <a:sysClr val="window" lastClr="FFFFFF"/>
      </a:lt1>
      <a:dk2>
        <a:srgbClr val="2A6072"/>
      </a:dk2>
      <a:lt2>
        <a:srgbClr val="8A8A8A"/>
      </a:lt2>
      <a:accent1>
        <a:srgbClr val="008896"/>
      </a:accent1>
      <a:accent2>
        <a:srgbClr val="4CABB5"/>
      </a:accent2>
      <a:accent3>
        <a:srgbClr val="7FC3CA"/>
      </a:accent3>
      <a:accent4>
        <a:srgbClr val="673A8E"/>
      </a:accent4>
      <a:accent5>
        <a:srgbClr val="0033A0"/>
      </a:accent5>
      <a:accent6>
        <a:srgbClr val="871136"/>
      </a:accent6>
      <a:hlink>
        <a:srgbClr val="EE7D31"/>
      </a:hlink>
      <a:folHlink>
        <a:srgbClr val="FABA4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FG IK template Feb2021" id="{F7E639DF-241D-4506-90C9-037501E93962}" vid="{185879DA-357F-4D92-8336-927B87186642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3FC4F00-A716-4845-BCCA-A6A814E6D7F3}">
  <we:reference id="wa104381063" version="1.0.0.1" store="en-US" storeType="OMEX"/>
  <we:alternateReferences>
    <we:reference id="wa104381063" version="1.0.0.1" store="WA1043810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DRFG IK template Feb2021</Template>
  <TotalTime>32778</TotalTime>
  <Words>192</Words>
  <Application>Microsoft Office PowerPoint</Application>
  <PresentationFormat>Širokoúhlá obrazovka</PresentationFormat>
  <Paragraphs>32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Office</vt:lpstr>
      <vt:lpstr>Prezentace aplikace PowerPoint</vt:lpstr>
      <vt:lpstr>Inflace a úrokové sazby ve zpětném zrcátku</vt:lpstr>
      <vt:lpstr>Inflace dle modelu ČNB</vt:lpstr>
      <vt:lpstr>Kýžená 2 % na obzoru?</vt:lpstr>
      <vt:lpstr>Reakce domácností na vysokou inflaci</vt:lpstr>
      <vt:lpstr>Porovnání struktury úspor domácností (2017 vs 2022)</vt:lpstr>
      <vt:lpstr>Nemovitostní trh u nás</vt:lpstr>
      <vt:lpstr>Děkujeme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pavel.zahradil@drfg.cz</dc:creator>
  <cp:lastModifiedBy>Martin Slaný</cp:lastModifiedBy>
  <cp:revision>68</cp:revision>
  <dcterms:created xsi:type="dcterms:W3CDTF">2021-03-04T11:14:32Z</dcterms:created>
  <dcterms:modified xsi:type="dcterms:W3CDTF">2023-09-19T08:59:19Z</dcterms:modified>
</cp:coreProperties>
</file>